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2" r:id="rId4"/>
    <p:sldId id="283" r:id="rId5"/>
    <p:sldId id="284" r:id="rId6"/>
    <p:sldId id="294" r:id="rId7"/>
    <p:sldId id="295" r:id="rId8"/>
    <p:sldId id="297" r:id="rId9"/>
    <p:sldId id="289" r:id="rId10"/>
    <p:sldId id="288" r:id="rId11"/>
    <p:sldId id="290" r:id="rId12"/>
    <p:sldId id="291" r:id="rId13"/>
    <p:sldId id="292" r:id="rId14"/>
    <p:sldId id="298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02" r:id="rId27"/>
    <p:sldId id="272" r:id="rId28"/>
    <p:sldId id="273" r:id="rId29"/>
    <p:sldId id="274" r:id="rId30"/>
    <p:sldId id="299" r:id="rId31"/>
    <p:sldId id="300" r:id="rId32"/>
    <p:sldId id="275" r:id="rId33"/>
    <p:sldId id="276" r:id="rId34"/>
    <p:sldId id="277" r:id="rId35"/>
    <p:sldId id="278" r:id="rId36"/>
    <p:sldId id="303" r:id="rId37"/>
    <p:sldId id="279" r:id="rId38"/>
    <p:sldId id="301" r:id="rId39"/>
    <p:sldId id="281" r:id="rId40"/>
    <p:sldId id="280" r:id="rId41"/>
    <p:sldId id="304" r:id="rId42"/>
  </p:sldIdLst>
  <p:sldSz cx="9144000" cy="5143500" type="screen16x9"/>
  <p:notesSz cx="6858000" cy="9144000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CBC"/>
    <a:srgbClr val="92D050"/>
    <a:srgbClr val="9983B5"/>
    <a:srgbClr val="223B5A"/>
    <a:srgbClr val="7F7F7F"/>
    <a:srgbClr val="414654"/>
    <a:srgbClr val="3DA197"/>
    <a:srgbClr val="73CAC2"/>
    <a:srgbClr val="DC4226"/>
    <a:srgbClr val="58C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5541" autoAdjust="0"/>
  </p:normalViewPr>
  <p:slideViewPr>
    <p:cSldViewPr>
      <p:cViewPr varScale="1">
        <p:scale>
          <a:sx n="129" d="100"/>
          <a:sy n="129" d="100"/>
        </p:scale>
        <p:origin x="45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 dirty="0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Ang="0" custScaleX="1866112" custScaleY="1443277" custLinFactX="44950" custLinFactNeighborX="100000" custLinFactNeighborY="859"/>
      <dgm:spPr>
        <a:prstGeom prst="parallelogram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F34D0012-9F79-4DBA-B22E-059A2783BF6C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BB0686EA-1CE6-49A0-A472-4DEE1EC33B46}" type="presOf" srcId="{B3E39A80-D6B7-4E26-B22E-327D37299CB1}" destId="{BDA71D6A-C3D1-411E-9EAC-6386FFEE52C2}" srcOrd="0" destOrd="0" presId="urn:microsoft.com/office/officeart/2008/layout/BendingPictureSemiTransparentText"/>
    <dgm:cxn modelId="{E6D84BE4-CC11-486C-9B8A-766EE5EA33B1}" type="presParOf" srcId="{BDA71D6A-C3D1-411E-9EAC-6386FFEE52C2}" destId="{0B2273E3-B9E3-4A02-93CF-275511BE0699}" srcOrd="0" destOrd="0" presId="urn:microsoft.com/office/officeart/2008/layout/BendingPictureSemiTransparentText"/>
    <dgm:cxn modelId="{12517AF0-697A-4C4C-AAEB-2903EB3A2DC0}" type="presParOf" srcId="{0B2273E3-B9E3-4A02-93CF-275511BE0699}" destId="{367DAC4B-08E7-4BA7-A970-D0115453FB5A}" srcOrd="0" destOrd="0" presId="urn:microsoft.com/office/officeart/2008/layout/BendingPictureSemiTransparentText"/>
    <dgm:cxn modelId="{BD8331DD-8441-4910-90C9-90031A1CF6A2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315304" y="3098"/>
          <a:ext cx="4437223" cy="2941467"/>
        </a:xfrm>
        <a:prstGeom prst="parallelogram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2257374" y="1513043"/>
          <a:ext cx="237779" cy="4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257374" y="1513043"/>
        <a:ext cx="237779" cy="48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bg-BG" altLang="ko-K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91858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41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5676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SW</a:t>
            </a:r>
            <a:r>
              <a:rPr lang="ko-KR" altLang="en-US" sz="1200" dirty="0"/>
              <a:t>를 통해 악기 연주 서비스를 제공하여 불편함을 해소하고, 기존의 악기보다 더 값싼 가격으로 엔터테인먼트적 요소를 추가한 </a:t>
            </a:r>
            <a:r>
              <a:rPr lang="en-US" altLang="ko-KR" sz="1200" dirty="0"/>
              <a:t>AR</a:t>
            </a:r>
            <a:r>
              <a:rPr lang="ko-KR" altLang="en-US" sz="1200" dirty="0"/>
              <a:t> 기반의 악기를 제공한다.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85324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login 들어갔음 </a:t>
            </a:r>
            <a:r>
              <a:rPr lang="ko-KR" altLang="en-US" dirty="0" err="1"/>
              <a:t>좋겠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1p, 2p 도 들어갔음 </a:t>
            </a:r>
            <a:r>
              <a:rPr lang="ko-KR" altLang="en-US" dirty="0" err="1"/>
              <a:t>좋겠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login &gt; 악기 &gt; theme &gt; 글(theme 하나, 악기 하나를 정해서)</a:t>
            </a:r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84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설명했던</a:t>
            </a:r>
            <a:r>
              <a:rPr lang="en-US" altLang="ko-KR" baseline="0" dirty="0"/>
              <a:t> MARKER AR</a:t>
            </a:r>
            <a:r>
              <a:rPr lang="ko-KR" altLang="en-US" baseline="0" dirty="0"/>
              <a:t>기반의 이미지 </a:t>
            </a:r>
            <a:r>
              <a:rPr lang="ko-KR" altLang="en-US" baseline="0" dirty="0" err="1"/>
              <a:t>타겟형식은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타겟이</a:t>
            </a:r>
            <a:r>
              <a:rPr lang="ko-KR" altLang="en-US" baseline="0" dirty="0"/>
              <a:t> 조금만 가려지거나 멀어져도 인식이 안되어</a:t>
            </a:r>
            <a:r>
              <a:rPr lang="en-US" altLang="ko-KR" baseline="0" dirty="0"/>
              <a:t>, AR</a:t>
            </a:r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사라지는 경우가 발생할 수 있어서</a:t>
            </a:r>
            <a:r>
              <a:rPr lang="en-US" altLang="ko-KR" baseline="0" dirty="0"/>
              <a:t>……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16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6933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동작인식에 대하여</a:t>
            </a:r>
            <a:r>
              <a:rPr lang="en-US" altLang="ko-KR"/>
              <a:t>: </a:t>
            </a:r>
            <a:r>
              <a:rPr lang="ko-KR" altLang="en-US"/>
              <a:t>동작인식은 </a:t>
            </a:r>
            <a:r>
              <a:rPr lang="en-US" altLang="ko-KR"/>
              <a:t>2</a:t>
            </a:r>
            <a:r>
              <a:rPr lang="ko-KR" altLang="en-US"/>
              <a:t>차원 공간에 있던 터치 기술이 </a:t>
            </a:r>
            <a:r>
              <a:rPr lang="en-US" altLang="ko-KR"/>
              <a:t>3</a:t>
            </a:r>
            <a:r>
              <a:rPr lang="ko-KR" altLang="en-US"/>
              <a:t>차원 공간으로 확장된 것이라 볼 수 있습니다</a:t>
            </a:r>
            <a:r>
              <a:rPr lang="en-US" altLang="ko-KR"/>
              <a:t>. </a:t>
            </a:r>
            <a:r>
              <a:rPr lang="ko-KR" altLang="en-US"/>
              <a:t>터치 기술은 스크린이나 디스플레이 등의 입력장치가 필요한 반면</a:t>
            </a:r>
            <a:r>
              <a:rPr lang="en-US" altLang="ko-KR"/>
              <a:t>, </a:t>
            </a:r>
            <a:r>
              <a:rPr lang="ko-KR" altLang="en-US"/>
              <a:t>동작인식은 직접 접촉하는 입력장치 없이</a:t>
            </a:r>
            <a:r>
              <a:rPr lang="en-US" altLang="ko-KR"/>
              <a:t>, </a:t>
            </a:r>
            <a:r>
              <a:rPr lang="ko-KR" altLang="en-US"/>
              <a:t>물리적인 공간을 활용합니다</a:t>
            </a:r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1E9229D-C9B6-490F-AA6C-D1AAECF23FF0}" type="slidenum">
              <a:rPr lang="bg-BG" altLang="ko-KR" smtClean="0"/>
              <a:pPr/>
              <a:t>17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15511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</a:t>
            </a:r>
            <a:r>
              <a:rPr lang="ko-KR" altLang="en-US" dirty="0"/>
              <a:t>시장 전망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ko-KR" altLang="en-US" dirty="0" err="1"/>
              <a:t>아래표를</a:t>
            </a:r>
            <a:r>
              <a:rPr lang="ko-KR" altLang="en-US" dirty="0"/>
              <a:t> 통해 점차 </a:t>
            </a:r>
            <a:r>
              <a:rPr lang="en-US" altLang="ko-KR" dirty="0"/>
              <a:t>AR</a:t>
            </a:r>
            <a:r>
              <a:rPr lang="ko-KR" altLang="en-US" dirty="0"/>
              <a:t>시장이 더욱더 커질 전망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24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713255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전통악기에서 전자악기 그리고 전자악기에서 가상악기로의 흐름이 이어지는 것을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075716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27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18155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스크롤을 보세요 이</a:t>
            </a:r>
            <a:r>
              <a:rPr lang="ko-KR" altLang="en-US" baseline="0" dirty="0"/>
              <a:t> 스크롤을</a:t>
            </a:r>
            <a:r>
              <a:rPr lang="en-US" altLang="ko-KR" baseline="0" dirty="0"/>
              <a:t>.. </a:t>
            </a:r>
            <a:r>
              <a:rPr lang="ko-KR" altLang="en-US" baseline="0" dirty="0"/>
              <a:t>저희 준비된 하모니 </a:t>
            </a:r>
            <a:r>
              <a:rPr lang="ko-KR" altLang="en-US" baseline="0" dirty="0" err="1"/>
              <a:t>엠샘블입니다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38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27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2018-10-18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>
          <a:xfrm rot="16200000">
            <a:off x="555626" y="-215899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>
          <a:xfrm rot="16200000">
            <a:off x="4510882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 lang="ko-KR"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>
          <a:xfrm rot="16200000">
            <a:off x="1544638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>
          <a:xfrm rot="16200000">
            <a:off x="2533651" y="-215899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9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>
          <a:xfrm>
            <a:off x="107951" y="4752976"/>
            <a:ext cx="19732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r>
              <a:rPr lang="en-US" altLang="ko-KR" sz="1400" i="1">
                <a:solidFill>
                  <a:srgbClr val="215968"/>
                </a:solidFill>
                <a:latin typeface="Bebas Neue"/>
                <a:ea typeface="Arial"/>
              </a:rPr>
              <a:t>TEAM ENSEMBLE</a:t>
            </a:r>
            <a:endParaRPr lang="bg-BG" altLang="ko-KR" sz="1400" b="1" baseline="30000">
              <a:solidFill>
                <a:srgbClr val="215968"/>
              </a:solidFill>
            </a:endParaRPr>
          </a:p>
        </p:txBody>
      </p:sp>
      <p:grpSp>
        <p:nvGrpSpPr>
          <p:cNvPr id="10" name="그룹 14"/>
          <p:cNvGrpSpPr/>
          <p:nvPr userDrawn="1"/>
        </p:nvGrpSpPr>
        <p:grpSpPr>
          <a:xfrm>
            <a:off x="8428039" y="4732342"/>
            <a:ext cx="728662" cy="398462"/>
            <a:chOff x="8428017" y="4707817"/>
            <a:chExt cx="728142" cy="399502"/>
          </a:xfrm>
        </p:grpSpPr>
        <p:grpSp>
          <p:nvGrpSpPr>
            <p:cNvPr id="11" name="그룹 15"/>
            <p:cNvGrpSpPr/>
            <p:nvPr userDrawn="1"/>
          </p:nvGrpSpPr>
          <p:grpSpPr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>
            <a:xfrm>
              <a:off x="8428017" y="4806499"/>
              <a:ext cx="728142" cy="2005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9pPr>
            </a:lstStyle>
            <a:p>
              <a:pPr algn="ctr" eaLnBrk="1" hangingPunct="1">
                <a:defRPr lang="ko-KR"/>
              </a:pPr>
              <a:r>
                <a:rPr lang="en-US" altLang="ko-KR" sz="700" b="1">
                  <a:solidFill>
                    <a:schemeClr val="bg1"/>
                  </a:solidFill>
                  <a:cs typeface="함초롬돋움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Bebas Neue"/>
                <a:ea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42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  <a:endParaRPr lang="bg-BG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bg-BG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jpeg"/><Relationship Id="rId1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16.jpeg"/><Relationship Id="rId17" Type="http://schemas.openxmlformats.org/officeDocument/2006/relationships/image" Target="../media/image47.pn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57.png"/><Relationship Id="rId5" Type="http://schemas.openxmlformats.org/officeDocument/2006/relationships/image" Target="../media/image16.jpe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6hcZ_Org3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krlRbPCCr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26" Type="http://schemas.openxmlformats.org/officeDocument/2006/relationships/image" Target="../media/image27.jpeg"/><Relationship Id="rId3" Type="http://schemas.openxmlformats.org/officeDocument/2006/relationships/image" Target="../media/image3.png"/><Relationship Id="rId21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6.jpeg"/><Relationship Id="rId24" Type="http://schemas.openxmlformats.org/officeDocument/2006/relationships/image" Target="../media/image10.jpe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3" Type="http://schemas.openxmlformats.org/officeDocument/2006/relationships/image" Target="../media/image9.jpeg"/><Relationship Id="rId28" Type="http://schemas.openxmlformats.org/officeDocument/2006/relationships/image" Target="../media/image29.png"/><Relationship Id="rId10" Type="http://schemas.openxmlformats.org/officeDocument/2006/relationships/image" Target="../media/image15.jpe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1.jpeg"/><Relationship Id="rId5" Type="http://schemas.microsoft.com/office/2007/relationships/media" Target="../media/media3.WAV"/><Relationship Id="rId10" Type="http://schemas.openxmlformats.org/officeDocument/2006/relationships/image" Target="../media/image30.jpe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41.jpeg"/><Relationship Id="rId21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16.jpeg"/><Relationship Id="rId10" Type="http://schemas.openxmlformats.org/officeDocument/2006/relationships/image" Target="../media/image6.png"/><Relationship Id="rId19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예상 시나리오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47375" y="786745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31590"/>
            <a:ext cx="82979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평소 youtube에서 AR기반 악기 연주 영상에 재미를 느낀 사용자1은 </a:t>
            </a:r>
            <a:r>
              <a:rPr lang="ko-KR" altLang="en-US" sz="1400" u="sng" dirty="0">
                <a:solidFill>
                  <a:schemeClr val="accent2"/>
                </a:solidFill>
              </a:rPr>
              <a:t>온∙오프라인에서 Harmony키트를 사고 </a:t>
            </a:r>
            <a:r>
              <a:rPr lang="ko-KR" altLang="en-US" sz="1400" dirty="0"/>
              <a:t>Harmony 웹사이트에서 배포하는</a:t>
            </a:r>
            <a:r>
              <a:rPr lang="ko-KR" altLang="en-US" sz="1400" u="sng" dirty="0">
                <a:solidFill>
                  <a:schemeClr val="accent2"/>
                </a:solidFill>
              </a:rPr>
              <a:t> 소프트웨어를 다운로드 받는다</a:t>
            </a:r>
            <a:r>
              <a:rPr lang="ko-KR" altLang="en-US" sz="1400" dirty="0"/>
              <a:t>. 하모니 키트와 함께 주어진 License번호로 웹사이트에서 login을 하고 원하는 악기(드럼)를 하나 선택한다. 자유연습 모드로 주어지는 곡 없이 혼자서 연습을 한다.</a:t>
            </a:r>
          </a:p>
          <a:p>
            <a:pPr marL="342900" indent="-342900">
              <a:buFont typeface="+mj-ea"/>
              <a:buAutoNum type="circleNumDbPlain"/>
            </a:pP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Harmony 소프트웨어를 구매한 또 다른 사용자2는 login 후 원하는 악기로 피아노를 선택한다. 그리고 그의 연주에 잘 어울리는 </a:t>
            </a:r>
            <a:r>
              <a:rPr lang="ko-KR" altLang="en-US" sz="1400" u="sng" dirty="0">
                <a:solidFill>
                  <a:schemeClr val="accent2"/>
                </a:solidFill>
              </a:rPr>
              <a:t>테마를 고른 후 곡을 선택한다</a:t>
            </a:r>
            <a:r>
              <a:rPr lang="ko-KR" altLang="en-US" sz="1400" dirty="0"/>
              <a:t>. 선택한 곡이 플레이 되고 사용자2가 원하는 연주 스타일로 연습을 한다. </a:t>
            </a:r>
            <a:r>
              <a:rPr lang="ko-KR" altLang="en-US" sz="1400" dirty="0" err="1"/>
              <a:t>데스크탑에</a:t>
            </a:r>
            <a:r>
              <a:rPr lang="ko-KR" altLang="en-US" sz="1400" dirty="0"/>
              <a:t> 연주 영상을 남기고 싶은 사용자2는 녹화 버튼을 누르고 카운트다운에 맞춰 연주를 시작한다. 연주를 끝내고 녹화 정지 버튼을 누르면 </a:t>
            </a:r>
            <a:r>
              <a:rPr lang="ko-KR" altLang="en-US" sz="1400" u="sng" dirty="0">
                <a:solidFill>
                  <a:schemeClr val="accent2"/>
                </a:solidFill>
              </a:rPr>
              <a:t>곡 길이만큼 녹화가 된 영상</a:t>
            </a:r>
            <a:r>
              <a:rPr lang="ko-KR" altLang="en-US" sz="1400" dirty="0"/>
              <a:t>을 사용자가 원하면 </a:t>
            </a:r>
            <a:r>
              <a:rPr lang="ko-KR" altLang="en-US" sz="1400" dirty="0" err="1"/>
              <a:t>데스크탑에</a:t>
            </a:r>
            <a:r>
              <a:rPr lang="ko-KR" altLang="en-US" sz="1400" dirty="0"/>
              <a:t> 저장 가능하며 웹사이트에 공유도 가능하다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사용자3은 웹사이트에 올라온 다른 사용자들의 영상이 좀 심심하다 느껴져 런치패드를 사용하여 여러 가지 효과음을 더해 음악적 완성도를 높였다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2859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연주 모습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4233" y="1553244"/>
            <a:ext cx="2700901" cy="2528192"/>
            <a:chOff x="3054246" y="1106908"/>
            <a:chExt cx="3249464" cy="2751257"/>
          </a:xfrm>
        </p:grpSpPr>
        <p:grpSp>
          <p:nvGrpSpPr>
            <p:cNvPr id="8" name="그룹 7"/>
            <p:cNvGrpSpPr/>
            <p:nvPr/>
          </p:nvGrpSpPr>
          <p:grpSpPr>
            <a:xfrm>
              <a:off x="3054246" y="1106908"/>
              <a:ext cx="2978489" cy="2455620"/>
              <a:chOff x="3054246" y="1106908"/>
              <a:chExt cx="2978489" cy="24556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054246" y="1106908"/>
                <a:ext cx="2146836" cy="1776098"/>
              </a:xfrm>
              <a:prstGeom prst="rect">
                <a:avLst/>
              </a:prstGeom>
            </p:spPr>
          </p:pic>
          <p:pic>
            <p:nvPicPr>
              <p:cNvPr id="11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8930" t="10740" r="28270" b="30910"/>
              <a:stretch>
                <a:fillRect/>
              </a:stretch>
            </p:blipFill>
            <p:spPr>
              <a:xfrm rot="842916">
                <a:off x="5427602" y="2715760"/>
                <a:ext cx="330599" cy="245370"/>
              </a:xfrm>
              <a:prstGeom prst="rect">
                <a:avLst/>
              </a:prstGeom>
              <a:noFill/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flipH="1">
                <a:off x="5059227" y="2390744"/>
                <a:ext cx="131717" cy="162157"/>
              </a:xfrm>
              <a:prstGeom prst="rect">
                <a:avLst/>
              </a:prstGeom>
            </p:spPr>
          </p:pic>
          <p:cxnSp>
            <p:nvCxnSpPr>
              <p:cNvPr id="13" name="직선 연결선 12"/>
              <p:cNvCxnSpPr/>
              <p:nvPr/>
            </p:nvCxnSpPr>
            <p:spPr>
              <a:xfrm flipH="1" flipV="1">
                <a:off x="5180109" y="2471823"/>
                <a:ext cx="852626" cy="1070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8" descr="ëë¼ ììì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254745" y="1309830"/>
                <a:ext cx="1259272" cy="1000476"/>
              </a:xfrm>
              <a:prstGeom prst="rect">
                <a:avLst/>
              </a:prstGeom>
              <a:noFill/>
            </p:spPr>
          </p:pic>
          <p:cxnSp>
            <p:nvCxnSpPr>
              <p:cNvPr id="15" name="직선 연결선 14"/>
              <p:cNvCxnSpPr/>
              <p:nvPr/>
            </p:nvCxnSpPr>
            <p:spPr>
              <a:xfrm flipH="1" flipV="1">
                <a:off x="5166705" y="2494075"/>
                <a:ext cx="152878" cy="10684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l="26860" r="47140" b="3890"/>
              <a:stretch>
                <a:fillRect/>
              </a:stretch>
            </p:blipFill>
            <p:spPr>
              <a:xfrm rot="1503094">
                <a:off x="3388761" y="1891108"/>
                <a:ext cx="345576" cy="745886"/>
              </a:xfrm>
              <a:prstGeom prst="rect">
                <a:avLst/>
              </a:prstGeom>
              <a:noFill/>
            </p:spPr>
          </p:pic>
          <p:pic>
            <p:nvPicPr>
              <p:cNvPr id="17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l="26860" r="47140" b="3890"/>
              <a:stretch>
                <a:fillRect/>
              </a:stretch>
            </p:blipFill>
            <p:spPr>
              <a:xfrm rot="20789010">
                <a:off x="3983216" y="1738413"/>
                <a:ext cx="345576" cy="754057"/>
              </a:xfrm>
              <a:prstGeom prst="rect">
                <a:avLst/>
              </a:prstGeom>
              <a:noFill/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4455983" y="1869493"/>
                <a:ext cx="535186" cy="628706"/>
                <a:chOff x="3355216" y="1727921"/>
                <a:chExt cx="1239252" cy="1282675"/>
              </a:xfrm>
            </p:grpSpPr>
            <p:pic>
              <p:nvPicPr>
                <p:cNvPr id="20" name="내용 개체 틀 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3629161" y="1727921"/>
                  <a:ext cx="691363" cy="760875"/>
                </a:xfrm>
                <a:prstGeom prst="rect">
                  <a:avLst/>
                </a:prstGeom>
              </p:spPr>
            </p:pic>
            <p:pic>
              <p:nvPicPr>
                <p:cNvPr id="21" name="내용 개체 틀 3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3355216" y="1784022"/>
                  <a:ext cx="1239252" cy="1226574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4476952" y="1896991"/>
                <a:ext cx="514217" cy="5323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pic>
          <p:nvPicPr>
            <p:cNvPr id="9" name="내용 개체 틀 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90524" y="2427305"/>
              <a:ext cx="1013186" cy="14308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230741" y="1553243"/>
            <a:ext cx="2473478" cy="2413250"/>
            <a:chOff x="5860347" y="1198952"/>
            <a:chExt cx="2975850" cy="262617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60347" y="1198952"/>
              <a:ext cx="2048642" cy="1701201"/>
            </a:xfrm>
            <a:prstGeom prst="rect">
              <a:avLst/>
            </a:prstGeom>
          </p:spPr>
        </p:pic>
        <p:pic>
          <p:nvPicPr>
            <p:cNvPr id="24" name="Picture 4" descr="í¼ìë¸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098253" y="1248360"/>
              <a:ext cx="1138147" cy="1210168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7772505" y="2419442"/>
              <a:ext cx="135099" cy="137813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7907604" y="2495106"/>
              <a:ext cx="0" cy="11062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843672" y="2483390"/>
              <a:ext cx="829843" cy="100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8027506" y="2557255"/>
              <a:ext cx="808691" cy="1267870"/>
              <a:chOff x="8929100" y="3547025"/>
              <a:chExt cx="1178737" cy="1738050"/>
            </a:xfrm>
          </p:grpSpPr>
          <p:pic>
            <p:nvPicPr>
              <p:cNvPr id="33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29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16410" t="12910" r="48510" b="22240"/>
            <a:stretch>
              <a:fillRect/>
            </a:stretch>
          </p:blipFill>
          <p:spPr>
            <a:xfrm>
              <a:off x="6091764" y="1944411"/>
              <a:ext cx="392392" cy="514116"/>
            </a:xfrm>
            <a:prstGeom prst="rect">
              <a:avLst/>
            </a:prstGeom>
            <a:noFill/>
          </p:spPr>
        </p:pic>
        <p:pic>
          <p:nvPicPr>
            <p:cNvPr id="30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50560" t="12910" r="7680" b="21540"/>
            <a:stretch>
              <a:fillRect/>
            </a:stretch>
          </p:blipFill>
          <p:spPr>
            <a:xfrm>
              <a:off x="6667326" y="1938852"/>
              <a:ext cx="467123" cy="519675"/>
            </a:xfrm>
            <a:prstGeom prst="rect">
              <a:avLst/>
            </a:prstGeom>
            <a:noFill/>
          </p:spPr>
        </p:pic>
        <p:pic>
          <p:nvPicPr>
            <p:cNvPr id="3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7285732" y="1984791"/>
              <a:ext cx="421292" cy="447951"/>
            </a:xfrm>
            <a:prstGeom prst="rect">
              <a:avLst/>
            </a:prstGeom>
            <a:noFill/>
          </p:spPr>
        </p:pic>
        <p:sp>
          <p:nvSpPr>
            <p:cNvPr id="32" name="직사각형 31"/>
            <p:cNvSpPr/>
            <p:nvPr/>
          </p:nvSpPr>
          <p:spPr>
            <a:xfrm>
              <a:off x="7242890" y="1967569"/>
              <a:ext cx="464134" cy="4909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244489" y="1555681"/>
            <a:ext cx="2611598" cy="2361602"/>
            <a:chOff x="1736424" y="3570679"/>
            <a:chExt cx="3220318" cy="260060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36424" y="3570679"/>
              <a:ext cx="2191735" cy="175970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790015" y="4751122"/>
              <a:ext cx="131537" cy="157154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>
            <a:xfrm flipH="1" flipV="1">
              <a:off x="3913700" y="4837228"/>
              <a:ext cx="73903" cy="970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 flipV="1">
              <a:off x="3910732" y="4829699"/>
              <a:ext cx="911888" cy="50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4135448" y="4926327"/>
              <a:ext cx="821294" cy="1244957"/>
              <a:chOff x="8929100" y="3547025"/>
              <a:chExt cx="1178737" cy="1738050"/>
            </a:xfrm>
          </p:grpSpPr>
          <p:pic>
            <p:nvPicPr>
              <p:cNvPr id="40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42" name="Picture 2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6"/>
            <a:srcRect l="20260" t="20210" r="20680" b="20620"/>
            <a:stretch>
              <a:fillRect/>
            </a:stretch>
          </p:blipFill>
          <p:spPr>
            <a:xfrm>
              <a:off x="2040766" y="3859004"/>
              <a:ext cx="929480" cy="931392"/>
            </a:xfrm>
            <a:prstGeom prst="rect">
              <a:avLst/>
            </a:prstGeom>
            <a:noFill/>
          </p:spPr>
        </p:pic>
        <p:pic>
          <p:nvPicPr>
            <p:cNvPr id="43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16410" t="12910" r="48510" b="22240"/>
            <a:stretch>
              <a:fillRect/>
            </a:stretch>
          </p:blipFill>
          <p:spPr>
            <a:xfrm>
              <a:off x="2076252" y="4354951"/>
              <a:ext cx="392392" cy="514116"/>
            </a:xfrm>
            <a:prstGeom prst="rect">
              <a:avLst/>
            </a:prstGeom>
            <a:noFill/>
          </p:spPr>
        </p:pic>
        <p:sp>
          <p:nvSpPr>
            <p:cNvPr id="49" name="직사각형 48"/>
            <p:cNvSpPr/>
            <p:nvPr/>
          </p:nvSpPr>
          <p:spPr>
            <a:xfrm>
              <a:off x="3147613" y="4311813"/>
              <a:ext cx="576351" cy="55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193956" y="4319109"/>
              <a:ext cx="515445" cy="589167"/>
              <a:chOff x="3208519" y="4227886"/>
              <a:chExt cx="549482" cy="837251"/>
            </a:xfrm>
          </p:grpSpPr>
          <p:pic>
            <p:nvPicPr>
              <p:cNvPr id="48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51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3" name="TextBox 52"/>
          <p:cNvSpPr txBox="1"/>
          <p:nvPr/>
        </p:nvSpPr>
        <p:spPr>
          <a:xfrm>
            <a:off x="894096" y="3395520"/>
            <a:ext cx="6977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드럼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85965" y="3393160"/>
            <a:ext cx="6977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건반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54828" y="3391324"/>
            <a:ext cx="10656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런치패드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9"/>
          <a:srcRect l="44690" t="4770" r="9250"/>
          <a:stretch>
            <a:fillRect/>
          </a:stretch>
        </p:blipFill>
        <p:spPr>
          <a:xfrm>
            <a:off x="6818893" y="2259381"/>
            <a:ext cx="409255" cy="48492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82648" y="940867"/>
            <a:ext cx="126047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 lang="ko-KR" altLang="en-US"/>
            </a:pPr>
            <a:r>
              <a:rPr lang="en-US" altLang="ko-KR" sz="1650" b="1" dirty="0"/>
              <a:t>1</a:t>
            </a:r>
            <a:r>
              <a:rPr lang="ko-KR" altLang="en-US" sz="1650" b="1" dirty="0"/>
              <a:t>인 연주</a:t>
            </a:r>
          </a:p>
        </p:txBody>
      </p:sp>
    </p:spTree>
    <p:extLst>
      <p:ext uri="{BB962C8B-B14F-4D97-AF65-F5344CB8AC3E}">
        <p14:creationId xmlns:p14="http://schemas.microsoft.com/office/powerpoint/2010/main" val="30907757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연주 모습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82648" y="940867"/>
            <a:ext cx="126047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 lang="ko-KR" altLang="en-US"/>
            </a:pPr>
            <a:r>
              <a:rPr lang="en-US" altLang="ko-KR" sz="1650" b="1" dirty="0"/>
              <a:t>2</a:t>
            </a:r>
            <a:r>
              <a:rPr lang="ko-KR" altLang="en-US" sz="1650" b="1" dirty="0"/>
              <a:t>인 </a:t>
            </a:r>
            <a:r>
              <a:rPr lang="ko-KR" altLang="en-US" sz="1600" b="1" dirty="0"/>
              <a:t>연주</a:t>
            </a:r>
          </a:p>
        </p:txBody>
      </p:sp>
      <p:grpSp>
        <p:nvGrpSpPr>
          <p:cNvPr id="167" name="그룹 166"/>
          <p:cNvGrpSpPr/>
          <p:nvPr/>
        </p:nvGrpSpPr>
        <p:grpSpPr>
          <a:xfrm>
            <a:off x="1237992" y="1197118"/>
            <a:ext cx="2649307" cy="1697147"/>
            <a:chOff x="1189857" y="1734208"/>
            <a:chExt cx="3532409" cy="2262862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93366" y="1734208"/>
              <a:ext cx="1881698" cy="1516608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 flipH="1">
              <a:off x="1542463" y="2742765"/>
              <a:ext cx="692755" cy="834576"/>
              <a:chOff x="7502084" y="3673266"/>
              <a:chExt cx="2068044" cy="208834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flipH="1">
                <a:off x="7502084" y="3673266"/>
                <a:ext cx="375795" cy="360529"/>
              </a:xfrm>
              <a:prstGeom prst="rect">
                <a:avLst/>
              </a:prstGeom>
            </p:spPr>
          </p:pic>
          <p:cxnSp>
            <p:nvCxnSpPr>
              <p:cNvPr id="74" name="직선 연결선 73"/>
              <p:cNvCxnSpPr/>
              <p:nvPr/>
            </p:nvCxnSpPr>
            <p:spPr>
              <a:xfrm flipH="1" flipV="1">
                <a:off x="7830920" y="3937171"/>
                <a:ext cx="334981" cy="18244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flipH="1" flipV="1">
                <a:off x="7859080" y="3825380"/>
                <a:ext cx="1711048" cy="403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flipH="1">
              <a:off x="1189857" y="2822377"/>
              <a:ext cx="889041" cy="1174693"/>
              <a:chOff x="5290524" y="2427305"/>
              <a:chExt cx="1013186" cy="1430860"/>
            </a:xfrm>
          </p:grpSpPr>
          <p:pic>
            <p:nvPicPr>
              <p:cNvPr id="71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8930" t="10740" r="28270" b="30910"/>
              <a:stretch>
                <a:fillRect/>
              </a:stretch>
            </p:blipFill>
            <p:spPr>
              <a:xfrm rot="842916">
                <a:off x="5427602" y="2715760"/>
                <a:ext cx="330599" cy="245370"/>
              </a:xfrm>
              <a:prstGeom prst="rect">
                <a:avLst/>
              </a:prstGeom>
              <a:noFill/>
            </p:spPr>
          </p:pic>
          <p:pic>
            <p:nvPicPr>
              <p:cNvPr id="72" name="내용 개체 틀 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3855260" y="2742765"/>
              <a:ext cx="867006" cy="1228958"/>
              <a:chOff x="4993589" y="3108992"/>
              <a:chExt cx="1121507" cy="1569461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4993589" y="3108992"/>
                <a:ext cx="880894" cy="1068036"/>
                <a:chOff x="7502082" y="3673266"/>
                <a:chExt cx="2068046" cy="2088342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flipH="1">
                  <a:off x="7502082" y="3673266"/>
                  <a:ext cx="375794" cy="360529"/>
                </a:xfrm>
                <a:prstGeom prst="rect">
                  <a:avLst/>
                </a:prstGeom>
              </p:spPr>
            </p:pic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5306405" y="3410583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66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/>
            <p:cNvGrpSpPr/>
            <p:nvPr/>
          </p:nvGrpSpPr>
          <p:grpSpPr>
            <a:xfrm>
              <a:off x="2275494" y="2100650"/>
              <a:ext cx="768291" cy="906552"/>
              <a:chOff x="641179" y="2319617"/>
              <a:chExt cx="1395582" cy="1626082"/>
            </a:xfrm>
          </p:grpSpPr>
          <p:pic>
            <p:nvPicPr>
              <p:cNvPr id="105" name="Picture 8" descr="ëë¼ ììì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641179" y="2319617"/>
                <a:ext cx="1395582" cy="1225813"/>
              </a:xfrm>
              <a:prstGeom prst="rect">
                <a:avLst/>
              </a:prstGeom>
              <a:noFill/>
            </p:spPr>
          </p:pic>
          <p:pic>
            <p:nvPicPr>
              <p:cNvPr id="106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l="26860" r="47140" b="3890"/>
              <a:stretch>
                <a:fillRect/>
              </a:stretch>
            </p:blipFill>
            <p:spPr>
              <a:xfrm rot="1503094">
                <a:off x="789702" y="3031817"/>
                <a:ext cx="382983" cy="913882"/>
              </a:xfrm>
              <a:prstGeom prst="rect">
                <a:avLst/>
              </a:prstGeom>
              <a:noFill/>
            </p:spPr>
          </p:pic>
          <p:pic>
            <p:nvPicPr>
              <p:cNvPr id="107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l="26860" r="47140" b="3890"/>
              <a:stretch>
                <a:fillRect/>
              </a:stretch>
            </p:blipFill>
            <p:spPr>
              <a:xfrm rot="20789010">
                <a:off x="1448503" y="2844730"/>
                <a:ext cx="382983" cy="923893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3020521" y="1860926"/>
              <a:ext cx="762194" cy="1001204"/>
              <a:chOff x="3039502" y="1797303"/>
              <a:chExt cx="1268536" cy="1482734"/>
            </a:xfrm>
          </p:grpSpPr>
          <p:pic>
            <p:nvPicPr>
              <p:cNvPr id="109" name="Picture 4" descr="í¼ìë¸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3046693" y="1797303"/>
                <a:ext cx="1261345" cy="1482734"/>
              </a:xfrm>
              <a:prstGeom prst="rect">
                <a:avLst/>
              </a:prstGeom>
              <a:noFill/>
            </p:spPr>
          </p:pic>
          <p:pic>
            <p:nvPicPr>
              <p:cNvPr id="110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16410" t="12910" r="48510" b="22240"/>
              <a:stretch>
                <a:fillRect/>
              </a:stretch>
            </p:blipFill>
            <p:spPr>
              <a:xfrm>
                <a:off x="3039502" y="2650126"/>
                <a:ext cx="434866" cy="629910"/>
              </a:xfrm>
              <a:prstGeom prst="rect">
                <a:avLst/>
              </a:prstGeom>
              <a:noFill/>
            </p:spPr>
          </p:pic>
          <p:pic>
            <p:nvPicPr>
              <p:cNvPr id="111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50560" t="12910" r="7680" b="21540"/>
              <a:stretch>
                <a:fillRect/>
              </a:stretch>
            </p:blipFill>
            <p:spPr>
              <a:xfrm>
                <a:off x="3677365" y="2643315"/>
                <a:ext cx="517687" cy="636721"/>
              </a:xfrm>
              <a:prstGeom prst="rect">
                <a:avLst/>
              </a:prstGeom>
              <a:noFill/>
            </p:spPr>
          </p:pic>
        </p:grpSp>
        <p:cxnSp>
          <p:nvCxnSpPr>
            <p:cNvPr id="44" name="직선 연결선 43"/>
            <p:cNvCxnSpPr/>
            <p:nvPr/>
          </p:nvCxnSpPr>
          <p:spPr>
            <a:xfrm>
              <a:off x="3025248" y="1885641"/>
              <a:ext cx="0" cy="10228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1853966" y="3166509"/>
            <a:ext cx="1480427" cy="1134575"/>
            <a:chOff x="3976635" y="801059"/>
            <a:chExt cx="3922080" cy="3063084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76635" y="801059"/>
              <a:ext cx="3922080" cy="3063084"/>
            </a:xfrm>
            <a:prstGeom prst="rect">
              <a:avLst/>
            </a:prstGeom>
          </p:spPr>
        </p:pic>
        <p:pic>
          <p:nvPicPr>
            <p:cNvPr id="137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6001765" y="1294840"/>
              <a:ext cx="1489256" cy="1583494"/>
            </a:xfrm>
            <a:prstGeom prst="rect">
              <a:avLst/>
            </a:prstGeom>
            <a:noFill/>
          </p:spPr>
        </p:pic>
        <p:pic>
          <p:nvPicPr>
            <p:cNvPr id="138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49628" y="1106908"/>
              <a:ext cx="1354463" cy="1490645"/>
            </a:xfrm>
            <a:prstGeom prst="rect">
              <a:avLst/>
            </a:prstGeom>
          </p:spPr>
        </p:pic>
        <p:pic>
          <p:nvPicPr>
            <p:cNvPr id="139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356250" y="1364445"/>
              <a:ext cx="1827071" cy="1808380"/>
            </a:xfrm>
            <a:prstGeom prst="rect">
              <a:avLst/>
            </a:prstGeom>
          </p:spPr>
        </p:pic>
      </p:grpSp>
      <p:sp>
        <p:nvSpPr>
          <p:cNvPr id="165" name="아래쪽 화살표 164"/>
          <p:cNvSpPr/>
          <p:nvPr/>
        </p:nvSpPr>
        <p:spPr>
          <a:xfrm>
            <a:off x="2436683" y="2484996"/>
            <a:ext cx="337340" cy="4253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627851" y="1262605"/>
            <a:ext cx="1971675" cy="3108453"/>
            <a:chOff x="5624661" y="1192631"/>
            <a:chExt cx="1971675" cy="3108453"/>
          </a:xfrm>
        </p:grpSpPr>
        <p:pic>
          <p:nvPicPr>
            <p:cNvPr id="79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37246" y="1386282"/>
              <a:ext cx="511255" cy="552139"/>
            </a:xfrm>
            <a:prstGeom prst="rect">
              <a:avLst/>
            </a:prstGeom>
          </p:spPr>
        </p:pic>
        <p:pic>
          <p:nvPicPr>
            <p:cNvPr id="80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726507" y="1481675"/>
              <a:ext cx="689646" cy="669829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24661" y="1192631"/>
              <a:ext cx="1411274" cy="1137456"/>
            </a:xfrm>
            <a:prstGeom prst="rect">
              <a:avLst/>
            </a:prstGeom>
          </p:spPr>
        </p:pic>
        <p:grpSp>
          <p:nvGrpSpPr>
            <p:cNvPr id="84" name="그룹 83"/>
            <p:cNvGrpSpPr/>
            <p:nvPr/>
          </p:nvGrpSpPr>
          <p:grpSpPr>
            <a:xfrm>
              <a:off x="6946081" y="1949049"/>
              <a:ext cx="650255" cy="921719"/>
              <a:chOff x="4993589" y="3108992"/>
              <a:chExt cx="1121507" cy="1569461"/>
            </a:xfrm>
          </p:grpSpPr>
          <p:grpSp>
            <p:nvGrpSpPr>
              <p:cNvPr id="85" name="그룹 84"/>
              <p:cNvGrpSpPr/>
              <p:nvPr/>
            </p:nvGrpSpPr>
            <p:grpSpPr>
              <a:xfrm>
                <a:off x="4993589" y="3108992"/>
                <a:ext cx="880894" cy="1068036"/>
                <a:chOff x="7502082" y="3673266"/>
                <a:chExt cx="2068046" cy="2088342"/>
              </a:xfrm>
            </p:grpSpPr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flipH="1">
                  <a:off x="7502082" y="3673266"/>
                  <a:ext cx="375794" cy="360529"/>
                </a:xfrm>
                <a:prstGeom prst="rect">
                  <a:avLst/>
                </a:prstGeom>
              </p:spPr>
            </p:pic>
            <p:cxnSp>
              <p:nvCxnSpPr>
                <p:cNvPr id="90" name="직선 연결선 89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/>
              <p:cNvGrpSpPr/>
              <p:nvPr/>
            </p:nvGrpSpPr>
            <p:grpSpPr>
              <a:xfrm>
                <a:off x="5306405" y="3410583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87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" name="그룹 44"/>
            <p:cNvGrpSpPr/>
            <p:nvPr/>
          </p:nvGrpSpPr>
          <p:grpSpPr>
            <a:xfrm>
              <a:off x="6356842" y="1467463"/>
              <a:ext cx="538995" cy="576312"/>
              <a:chOff x="8655069" y="2423346"/>
              <a:chExt cx="1005047" cy="1235732"/>
            </a:xfrm>
          </p:grpSpPr>
          <p:pic>
            <p:nvPicPr>
              <p:cNvPr id="116" name="Picture 2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20260" t="20210" r="20680" b="20620"/>
              <a:stretch>
                <a:fillRect/>
              </a:stretch>
            </p:blipFill>
            <p:spPr>
              <a:xfrm>
                <a:off x="8655069" y="2423346"/>
                <a:ext cx="1005047" cy="1127726"/>
              </a:xfrm>
              <a:prstGeom prst="rect">
                <a:avLst/>
              </a:prstGeom>
              <a:noFill/>
            </p:spPr>
          </p:pic>
          <p:pic>
            <p:nvPicPr>
              <p:cNvPr id="117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16410" t="12910" r="48510" b="22240"/>
              <a:stretch>
                <a:fillRect/>
              </a:stretch>
            </p:blipFill>
            <p:spPr>
              <a:xfrm>
                <a:off x="8693440" y="3023836"/>
                <a:ext cx="424294" cy="622490"/>
              </a:xfrm>
              <a:prstGeom prst="rect">
                <a:avLst/>
              </a:prstGeom>
              <a:noFill/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 rotWithShape="1">
              <a:blip r:embed="rId15"/>
              <a:srcRect l="44690" t="4770" r="9250"/>
              <a:stretch>
                <a:fillRect/>
              </a:stretch>
            </p:blipFill>
            <p:spPr>
              <a:xfrm>
                <a:off x="9091857" y="3012508"/>
                <a:ext cx="493572" cy="64657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/>
            <p:cNvCxnSpPr/>
            <p:nvPr/>
          </p:nvCxnSpPr>
          <p:spPr>
            <a:xfrm flipH="1">
              <a:off x="6336497" y="1261225"/>
              <a:ext cx="1998" cy="8560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51910" y="3166509"/>
              <a:ext cx="1480427" cy="1134575"/>
            </a:xfrm>
            <a:prstGeom prst="rect">
              <a:avLst/>
            </a:prstGeom>
          </p:spPr>
        </p:pic>
        <p:pic>
          <p:nvPicPr>
            <p:cNvPr id="159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05938" y="3279796"/>
              <a:ext cx="511255" cy="552139"/>
            </a:xfrm>
            <a:prstGeom prst="rect">
              <a:avLst/>
            </a:prstGeom>
          </p:spPr>
        </p:pic>
        <p:pic>
          <p:nvPicPr>
            <p:cNvPr id="160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795199" y="3375189"/>
              <a:ext cx="689646" cy="669829"/>
            </a:xfrm>
            <a:prstGeom prst="rect">
              <a:avLst/>
            </a:prstGeom>
          </p:spPr>
        </p:pic>
        <p:pic>
          <p:nvPicPr>
            <p:cNvPr id="161" name="Picture 18" descr="ë°ì¹í¨ë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 rot="10800000">
              <a:off x="6492416" y="3633937"/>
              <a:ext cx="478012" cy="332550"/>
            </a:xfrm>
            <a:prstGeom prst="rect">
              <a:avLst/>
            </a:prstGeom>
            <a:noFill/>
          </p:spPr>
        </p:pic>
        <p:pic>
          <p:nvPicPr>
            <p:cNvPr id="162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7"/>
            <a:srcRect l="10090" t="4590" r="36290" b="46890"/>
            <a:stretch>
              <a:fillRect/>
            </a:stretch>
          </p:blipFill>
          <p:spPr>
            <a:xfrm rot="350447">
              <a:off x="6485924" y="3375189"/>
              <a:ext cx="463032" cy="356902"/>
            </a:xfrm>
            <a:prstGeom prst="rect">
              <a:avLst/>
            </a:prstGeom>
            <a:noFill/>
          </p:spPr>
        </p:pic>
        <p:sp>
          <p:nvSpPr>
            <p:cNvPr id="166" name="아래쪽 화살표 165"/>
            <p:cNvSpPr/>
            <p:nvPr/>
          </p:nvSpPr>
          <p:spPr>
            <a:xfrm>
              <a:off x="6193091" y="2482279"/>
              <a:ext cx="337340" cy="425300"/>
            </a:xfrm>
            <a:prstGeom prst="down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427984" y="843558"/>
            <a:ext cx="0" cy="3528392"/>
          </a:xfrm>
          <a:prstGeom prst="line">
            <a:avLst/>
          </a:prstGeom>
          <a:ln w="38100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74679" y="924051"/>
            <a:ext cx="230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/>
              <a:t>타인의 영상과 합주</a:t>
            </a:r>
          </a:p>
        </p:txBody>
      </p:sp>
    </p:spTree>
    <p:extLst>
      <p:ext uri="{BB962C8B-B14F-4D97-AF65-F5344CB8AC3E}">
        <p14:creationId xmlns:p14="http://schemas.microsoft.com/office/powerpoint/2010/main" val="33863553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동영상 병합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9416" y="1581360"/>
            <a:ext cx="3316037" cy="2589773"/>
            <a:chOff x="10817" y="1925599"/>
            <a:chExt cx="4421382" cy="3453031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0817" y="1925599"/>
              <a:ext cx="4421382" cy="3453031"/>
              <a:chOff x="1503168" y="1602723"/>
              <a:chExt cx="4421382" cy="3453031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503168" y="1602723"/>
                <a:ext cx="4421382" cy="3453031"/>
              </a:xfrm>
              <a:prstGeom prst="rect">
                <a:avLst/>
              </a:prstGeom>
            </p:spPr>
          </p:pic>
          <p:cxnSp>
            <p:nvCxnSpPr>
              <p:cNvPr id="164" name="직선 연결선 163"/>
              <p:cNvCxnSpPr/>
              <p:nvPr/>
            </p:nvCxnSpPr>
            <p:spPr>
              <a:xfrm>
                <a:off x="3722370" y="1874520"/>
                <a:ext cx="11430" cy="24993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9" name="그룹 168"/>
              <p:cNvGrpSpPr/>
              <p:nvPr/>
            </p:nvGrpSpPr>
            <p:grpSpPr>
              <a:xfrm>
                <a:off x="1932880" y="1842803"/>
                <a:ext cx="1768119" cy="1965316"/>
                <a:chOff x="3030299" y="1662623"/>
                <a:chExt cx="1811630" cy="1997429"/>
              </a:xfrm>
            </p:grpSpPr>
            <p:pic>
              <p:nvPicPr>
                <p:cNvPr id="172" name="내용 개체 틀 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03984" y="1662623"/>
                  <a:ext cx="1105278" cy="1216407"/>
                </a:xfrm>
                <a:prstGeom prst="rect">
                  <a:avLst/>
                </a:prstGeom>
              </p:spPr>
            </p:pic>
            <p:pic>
              <p:nvPicPr>
                <p:cNvPr id="173" name="내용 개체 틀 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030299" y="1866956"/>
                  <a:ext cx="1811630" cy="1793096"/>
                </a:xfrm>
                <a:prstGeom prst="rect">
                  <a:avLst/>
                </a:prstGeom>
              </p:spPr>
            </p:pic>
          </p:grpSp>
          <p:pic>
            <p:nvPicPr>
              <p:cNvPr id="171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814845" y="2004697"/>
                <a:ext cx="1588389" cy="1688900"/>
              </a:xfrm>
              <a:prstGeom prst="rect">
                <a:avLst/>
              </a:prstGeom>
              <a:noFill/>
            </p:spPr>
          </p:pic>
        </p:grpSp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72071" y="3951291"/>
              <a:ext cx="3748901" cy="572656"/>
            </a:xfrm>
            <a:prstGeom prst="rect">
              <a:avLst/>
            </a:prstGeom>
          </p:spPr>
        </p:pic>
      </p:grpSp>
      <p:grpSp>
        <p:nvGrpSpPr>
          <p:cNvPr id="174" name="그룹 173"/>
          <p:cNvGrpSpPr/>
          <p:nvPr/>
        </p:nvGrpSpPr>
        <p:grpSpPr>
          <a:xfrm>
            <a:off x="2952015" y="1575551"/>
            <a:ext cx="3316037" cy="2589773"/>
            <a:chOff x="3880949" y="1917854"/>
            <a:chExt cx="4421382" cy="3453031"/>
          </a:xfrm>
        </p:grpSpPr>
        <p:cxnSp>
          <p:nvCxnSpPr>
            <p:cNvPr id="175" name="직선 연결선 174"/>
            <p:cNvCxnSpPr/>
            <p:nvPr/>
          </p:nvCxnSpPr>
          <p:spPr>
            <a:xfrm>
              <a:off x="4304131" y="3177826"/>
              <a:ext cx="3665220" cy="76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80949" y="1917854"/>
              <a:ext cx="4421382" cy="3453031"/>
            </a:xfrm>
            <a:prstGeom prst="rect">
              <a:avLst/>
            </a:prstGeom>
          </p:spPr>
        </p:pic>
        <p:cxnSp>
          <p:nvCxnSpPr>
            <p:cNvPr id="177" name="직선 연결선 176"/>
            <p:cNvCxnSpPr/>
            <p:nvPr/>
          </p:nvCxnSpPr>
          <p:spPr>
            <a:xfrm>
              <a:off x="6100151" y="2189651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8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935140" y="2212125"/>
              <a:ext cx="674758" cy="748642"/>
            </a:xfrm>
            <a:prstGeom prst="rect">
              <a:avLst/>
            </a:prstGeom>
          </p:spPr>
        </p:pic>
        <p:pic>
          <p:nvPicPr>
            <p:cNvPr id="179" name="내용 개체 틀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04502" y="2226302"/>
              <a:ext cx="1109328" cy="1106912"/>
            </a:xfrm>
            <a:prstGeom prst="rect">
              <a:avLst/>
            </a:prstGeom>
          </p:spPr>
        </p:pic>
        <p:pic>
          <p:nvPicPr>
            <p:cNvPr id="180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462760" y="2304513"/>
              <a:ext cx="825382" cy="877611"/>
            </a:xfrm>
            <a:prstGeom prst="rect">
              <a:avLst/>
            </a:prstGeom>
            <a:noFill/>
          </p:spPr>
        </p:pic>
        <p:pic>
          <p:nvPicPr>
            <p:cNvPr id="18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405302" y="3216316"/>
              <a:ext cx="819724" cy="871595"/>
            </a:xfrm>
            <a:prstGeom prst="rect">
              <a:avLst/>
            </a:prstGeom>
            <a:noFill/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10846" y="3958345"/>
              <a:ext cx="3748901" cy="572656"/>
            </a:xfrm>
            <a:prstGeom prst="rect">
              <a:avLst/>
            </a:prstGeom>
          </p:spPr>
        </p:pic>
        <p:grpSp>
          <p:nvGrpSpPr>
            <p:cNvPr id="183" name="그룹 182"/>
            <p:cNvGrpSpPr/>
            <p:nvPr/>
          </p:nvGrpSpPr>
          <p:grpSpPr>
            <a:xfrm>
              <a:off x="4838249" y="3243101"/>
              <a:ext cx="883754" cy="773372"/>
              <a:chOff x="3208519" y="4227886"/>
              <a:chExt cx="549482" cy="837251"/>
            </a:xfrm>
          </p:grpSpPr>
          <p:pic>
            <p:nvPicPr>
              <p:cNvPr id="184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85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86" name="그룹 185"/>
          <p:cNvGrpSpPr/>
          <p:nvPr/>
        </p:nvGrpSpPr>
        <p:grpSpPr>
          <a:xfrm>
            <a:off x="5839658" y="1587022"/>
            <a:ext cx="3316037" cy="2589773"/>
            <a:chOff x="7731140" y="1933148"/>
            <a:chExt cx="4421382" cy="3453031"/>
          </a:xfrm>
        </p:grpSpPr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731140" y="1933148"/>
              <a:ext cx="4421382" cy="3453031"/>
            </a:xfrm>
            <a:prstGeom prst="rect">
              <a:avLst/>
            </a:prstGeom>
          </p:spPr>
        </p:pic>
        <p:cxnSp>
          <p:nvCxnSpPr>
            <p:cNvPr id="188" name="직선 연결선 187"/>
            <p:cNvCxnSpPr/>
            <p:nvPr/>
          </p:nvCxnSpPr>
          <p:spPr>
            <a:xfrm>
              <a:off x="9275327" y="2237178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9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83227" y="2723352"/>
              <a:ext cx="674758" cy="748642"/>
            </a:xfrm>
            <a:prstGeom prst="rect">
              <a:avLst/>
            </a:prstGeom>
          </p:spPr>
        </p:pic>
        <p:pic>
          <p:nvPicPr>
            <p:cNvPr id="190" name="내용 개체 틀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149415" y="2826343"/>
              <a:ext cx="1109328" cy="1106912"/>
            </a:xfrm>
            <a:prstGeom prst="rect">
              <a:avLst/>
            </a:prstGeom>
          </p:spPr>
        </p:pic>
        <p:pic>
          <p:nvPicPr>
            <p:cNvPr id="19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379958" y="2768012"/>
              <a:ext cx="951396" cy="1011599"/>
            </a:xfrm>
            <a:prstGeom prst="rect">
              <a:avLst/>
            </a:prstGeom>
            <a:noFill/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61037" y="3973639"/>
              <a:ext cx="3748901" cy="572656"/>
            </a:xfrm>
            <a:prstGeom prst="rect">
              <a:avLst/>
            </a:prstGeom>
          </p:spPr>
        </p:pic>
        <p:cxnSp>
          <p:nvCxnSpPr>
            <p:cNvPr id="193" name="직선 연결선 192"/>
            <p:cNvCxnSpPr/>
            <p:nvPr/>
          </p:nvCxnSpPr>
          <p:spPr>
            <a:xfrm>
              <a:off x="10403491" y="2237178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4" name="그룹 193"/>
            <p:cNvGrpSpPr/>
            <p:nvPr/>
          </p:nvGrpSpPr>
          <p:grpSpPr>
            <a:xfrm>
              <a:off x="10587083" y="2655251"/>
              <a:ext cx="981696" cy="1187219"/>
              <a:chOff x="3208519" y="4227886"/>
              <a:chExt cx="549482" cy="837251"/>
            </a:xfrm>
          </p:grpSpPr>
          <p:pic>
            <p:nvPicPr>
              <p:cNvPr id="195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96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026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/>
          <a:srcRect l="9940" t="2870" r="71060" b="79980"/>
          <a:stretch>
            <a:fillRect/>
          </a:stretch>
        </p:blipFill>
        <p:spPr>
          <a:xfrm>
            <a:off x="936401" y="1873655"/>
            <a:ext cx="256295" cy="249927"/>
          </a:xfrm>
          <a:prstGeom prst="rect">
            <a:avLst/>
          </a:prstGeom>
          <a:noFill/>
        </p:spPr>
      </p:pic>
      <p:pic>
        <p:nvPicPr>
          <p:cNvPr id="197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/>
          <a:srcRect l="68710" t="47340" r="7220" b="32560"/>
          <a:stretch>
            <a:fillRect/>
          </a:stretch>
        </p:blipFill>
        <p:spPr>
          <a:xfrm>
            <a:off x="6475989" y="2226013"/>
            <a:ext cx="223867" cy="201920"/>
          </a:xfrm>
          <a:prstGeom prst="rect">
            <a:avLst/>
          </a:prstGeom>
          <a:noFill/>
        </p:spPr>
      </p:pic>
      <p:pic>
        <p:nvPicPr>
          <p:cNvPr id="198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/>
          <a:srcRect l="41540" t="45920" r="41120" b="33540"/>
          <a:stretch>
            <a:fillRect/>
          </a:stretch>
        </p:blipFill>
        <p:spPr>
          <a:xfrm>
            <a:off x="5000748" y="2533842"/>
            <a:ext cx="159036" cy="203393"/>
          </a:xfrm>
          <a:prstGeom prst="rect">
            <a:avLst/>
          </a:prstGeom>
          <a:noFill/>
        </p:spPr>
      </p:pic>
      <p:pic>
        <p:nvPicPr>
          <p:cNvPr id="199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/>
          <a:srcRect l="10680" t="46950" r="71390" b="35240"/>
          <a:stretch>
            <a:fillRect/>
          </a:stretch>
        </p:blipFill>
        <p:spPr>
          <a:xfrm>
            <a:off x="5042765" y="1888485"/>
            <a:ext cx="148788" cy="159556"/>
          </a:xfrm>
          <a:prstGeom prst="rect">
            <a:avLst/>
          </a:prstGeom>
          <a:noFill/>
        </p:spPr>
      </p:pic>
      <p:pic>
        <p:nvPicPr>
          <p:cNvPr id="201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/>
          <a:srcRect l="39680" t="2170" r="39440" b="77080"/>
          <a:stretch>
            <a:fillRect/>
          </a:stretch>
        </p:blipFill>
        <p:spPr>
          <a:xfrm>
            <a:off x="2089094" y="1954556"/>
            <a:ext cx="263849" cy="283227"/>
          </a:xfrm>
          <a:prstGeom prst="rect">
            <a:avLst/>
          </a:prstGeom>
          <a:noFill/>
        </p:spPr>
      </p:pic>
      <p:pic>
        <p:nvPicPr>
          <p:cNvPr id="200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/>
          <a:srcRect l="70280" t="2980" r="9900" b="80640"/>
          <a:stretch>
            <a:fillRect/>
          </a:stretch>
        </p:blipFill>
        <p:spPr>
          <a:xfrm rot="730502">
            <a:off x="3838355" y="2526302"/>
            <a:ext cx="275737" cy="205489"/>
          </a:xfrm>
          <a:prstGeom prst="rect">
            <a:avLst/>
          </a:prstGeom>
          <a:noFill/>
        </p:spPr>
      </p:pic>
      <p:pic>
        <p:nvPicPr>
          <p:cNvPr id="202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/>
          <a:srcRect l="39680" t="2170" r="39440" b="77080"/>
          <a:stretch>
            <a:fillRect/>
          </a:stretch>
        </p:blipFill>
        <p:spPr>
          <a:xfrm rot="758902">
            <a:off x="8184983" y="2089660"/>
            <a:ext cx="296699" cy="318490"/>
          </a:xfrm>
          <a:prstGeom prst="rect">
            <a:avLst/>
          </a:prstGeom>
          <a:noFill/>
        </p:spPr>
      </p:pic>
      <p:pic>
        <p:nvPicPr>
          <p:cNvPr id="203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/>
          <a:srcRect l="39680" t="2170" r="39440" b="77080"/>
          <a:stretch>
            <a:fillRect/>
          </a:stretch>
        </p:blipFill>
        <p:spPr>
          <a:xfrm>
            <a:off x="3908603" y="1848068"/>
            <a:ext cx="187055" cy="200793"/>
          </a:xfrm>
          <a:prstGeom prst="rect">
            <a:avLst/>
          </a:prstGeom>
          <a:noFill/>
        </p:spPr>
      </p:pic>
      <p:pic>
        <p:nvPicPr>
          <p:cNvPr id="204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7"/>
          <a:srcRect l="9940" t="2870" r="71060" b="79980"/>
          <a:stretch>
            <a:fillRect/>
          </a:stretch>
        </p:blipFill>
        <p:spPr>
          <a:xfrm>
            <a:off x="7251731" y="2221978"/>
            <a:ext cx="200296" cy="19532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58014" y="1110292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2</a:t>
            </a:r>
            <a:r>
              <a:rPr lang="ko-KR" altLang="en-US" sz="1650" b="1"/>
              <a:t>인 합주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4052064" y="1110091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4</a:t>
            </a:r>
            <a:r>
              <a:rPr lang="ko-KR" altLang="en-US" sz="1650" b="1"/>
              <a:t>인 합주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945859" y="1110090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3</a:t>
            </a:r>
            <a:r>
              <a:rPr lang="ko-KR" altLang="en-US" sz="1650" b="1"/>
              <a:t>인 합주</a:t>
            </a:r>
          </a:p>
        </p:txBody>
      </p:sp>
    </p:spTree>
    <p:extLst>
      <p:ext uri="{BB962C8B-B14F-4D97-AF65-F5344CB8AC3E}">
        <p14:creationId xmlns:p14="http://schemas.microsoft.com/office/powerpoint/2010/main" val="340655301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73215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서비스소개 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-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구성도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64160" y="2522287"/>
            <a:ext cx="896497" cy="29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3099093" y="2156785"/>
            <a:ext cx="866837" cy="965711"/>
            <a:chOff x="2435604" y="1260547"/>
            <a:chExt cx="1155782" cy="1287614"/>
          </a:xfrm>
        </p:grpSpPr>
        <p:sp>
          <p:nvSpPr>
            <p:cNvPr id="134" name="직사각형 133"/>
            <p:cNvSpPr/>
            <p:nvPr/>
          </p:nvSpPr>
          <p:spPr>
            <a:xfrm>
              <a:off x="2435604" y="2117363"/>
              <a:ext cx="1155781" cy="4307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435605" y="1260547"/>
              <a:ext cx="1155781" cy="856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AR-Based Software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“Harmony”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6" name="오른쪽 화살표 135"/>
          <p:cNvSpPr/>
          <p:nvPr/>
        </p:nvSpPr>
        <p:spPr>
          <a:xfrm>
            <a:off x="4054045" y="2551908"/>
            <a:ext cx="996914" cy="1850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cxnSp>
        <p:nvCxnSpPr>
          <p:cNvPr id="142" name="직선 연결선 141"/>
          <p:cNvCxnSpPr>
            <a:stCxn id="139" idx="1"/>
            <a:endCxn id="135" idx="0"/>
          </p:cNvCxnSpPr>
          <p:nvPr/>
        </p:nvCxnSpPr>
        <p:spPr>
          <a:xfrm flipH="1">
            <a:off x="3532512" y="1384387"/>
            <a:ext cx="494288" cy="772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40" idx="2"/>
          </p:cNvCxnSpPr>
          <p:nvPr/>
        </p:nvCxnSpPr>
        <p:spPr>
          <a:xfrm>
            <a:off x="3339413" y="1556078"/>
            <a:ext cx="64818" cy="597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그룹 1026"/>
          <p:cNvGrpSpPr/>
          <p:nvPr/>
        </p:nvGrpSpPr>
        <p:grpSpPr>
          <a:xfrm>
            <a:off x="4026800" y="1217115"/>
            <a:ext cx="977026" cy="338963"/>
            <a:chOff x="3441759" y="1911555"/>
            <a:chExt cx="977026" cy="338963"/>
          </a:xfrm>
        </p:grpSpPr>
        <p:pic>
          <p:nvPicPr>
            <p:cNvPr id="139" name="Picture 8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100000" l="0" r="100000">
                          <a14:foregroundMark x1="75556" y1="49778" x2="75556" y2="49778"/>
                          <a14:foregroundMark x1="87111" y1="49333" x2="87111" y2="49333"/>
                          <a14:foregroundMark x1="97333" y1="46222" x2="97333" y2="46222"/>
                          <a14:backgroundMark x1="41333" y1="40889" x2="41333" y2="40889"/>
                          <a14:backgroundMark x1="63111" y1="23556" x2="63111" y2="23556"/>
                          <a14:backgroundMark x1="17778" y1="13333" x2="17778" y2="13333"/>
                          <a14:backgroundMark x1="10667" y1="53333" x2="10667" y2="53333"/>
                          <a14:backgroundMark x1="24000" y1="53778" x2="24000" y2="53778"/>
                          <a14:backgroundMark x1="24000" y1="85333" x2="24000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59" y="1911555"/>
              <a:ext cx="334544" cy="33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3767579" y="1929372"/>
              <a:ext cx="651206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Speaker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5" name="그룹 1024"/>
          <p:cNvGrpSpPr/>
          <p:nvPr/>
        </p:nvGrpSpPr>
        <p:grpSpPr>
          <a:xfrm>
            <a:off x="2986052" y="980313"/>
            <a:ext cx="749210" cy="575765"/>
            <a:chOff x="1659817" y="1265824"/>
            <a:chExt cx="749210" cy="575765"/>
          </a:xfrm>
        </p:grpSpPr>
        <p:pic>
          <p:nvPicPr>
            <p:cNvPr id="140" name="Picture 10" descr="ëª¨ëí°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895" y="1499023"/>
              <a:ext cx="342566" cy="34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직사각형 151"/>
            <p:cNvSpPr/>
            <p:nvPr/>
          </p:nvSpPr>
          <p:spPr>
            <a:xfrm>
              <a:off x="1659817" y="1265824"/>
              <a:ext cx="749210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Monitor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8" name="그룹 1027"/>
          <p:cNvGrpSpPr/>
          <p:nvPr/>
        </p:nvGrpSpPr>
        <p:grpSpPr>
          <a:xfrm>
            <a:off x="1871524" y="1898490"/>
            <a:ext cx="800147" cy="672141"/>
            <a:chOff x="1317192" y="2053073"/>
            <a:chExt cx="800147" cy="672141"/>
          </a:xfrm>
        </p:grpSpPr>
        <p:pic>
          <p:nvPicPr>
            <p:cNvPr id="138" name="Picture 4" descr="ì¹´ë©ë¼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824" b="72941" l="28698" r="71965">
                          <a14:backgroundMark x1="62914" y1="57353" x2="62914" y2="57353"/>
                          <a14:backgroundMark x1="36865" y1="60588" x2="36865" y2="60588"/>
                          <a14:backgroundMark x1="47682" y1="38235" x2="47682" y2="38235"/>
                          <a14:backgroundMark x1="62914" y1="32647" x2="62914" y2="32647"/>
                          <a14:backgroundMark x1="33554" y1="31471" x2="33554" y2="31471"/>
                          <a14:backgroundMark x1="50110" y1="54118" x2="50110" y2="54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192" y="2053073"/>
              <a:ext cx="800147" cy="6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직사각형 152"/>
            <p:cNvSpPr/>
            <p:nvPr/>
          </p:nvSpPr>
          <p:spPr>
            <a:xfrm>
              <a:off x="1342660" y="2404068"/>
              <a:ext cx="749210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Web Cam</a:t>
              </a: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3913171" y="2727313"/>
            <a:ext cx="1247594" cy="235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HTTP/PUT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150079" y="4690718"/>
            <a:ext cx="721445" cy="321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IR Sensor</a:t>
            </a:r>
          </a:p>
        </p:txBody>
      </p:sp>
      <p:grpSp>
        <p:nvGrpSpPr>
          <p:cNvPr id="191" name="그룹 190"/>
          <p:cNvGrpSpPr/>
          <p:nvPr/>
        </p:nvGrpSpPr>
        <p:grpSpPr>
          <a:xfrm>
            <a:off x="5123124" y="1165569"/>
            <a:ext cx="3776306" cy="3450308"/>
            <a:chOff x="5397801" y="1070169"/>
            <a:chExt cx="3776306" cy="3450308"/>
          </a:xfrm>
        </p:grpSpPr>
        <p:sp>
          <p:nvSpPr>
            <p:cNvPr id="158" name="직사각형 157"/>
            <p:cNvSpPr/>
            <p:nvPr/>
          </p:nvSpPr>
          <p:spPr>
            <a:xfrm>
              <a:off x="8097932" y="1070169"/>
              <a:ext cx="1076175" cy="9021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Member Information,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Video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file data,</a:t>
              </a: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5397801" y="1217200"/>
              <a:ext cx="3411343" cy="3303277"/>
              <a:chOff x="5397801" y="1217200"/>
              <a:chExt cx="3411343" cy="3303277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397801" y="1900613"/>
                <a:ext cx="953672" cy="1565311"/>
                <a:chOff x="7117668" y="2605588"/>
                <a:chExt cx="1271562" cy="2087080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7167856" y="2605588"/>
                  <a:ext cx="1155782" cy="1603764"/>
                  <a:chOff x="7763874" y="1077529"/>
                  <a:chExt cx="1155782" cy="1603764"/>
                </a:xfrm>
              </p:grpSpPr>
              <p:grpSp>
                <p:nvGrpSpPr>
                  <p:cNvPr id="103" name="그룹 102"/>
                  <p:cNvGrpSpPr/>
                  <p:nvPr/>
                </p:nvGrpSpPr>
                <p:grpSpPr>
                  <a:xfrm>
                    <a:off x="7763874" y="1547291"/>
                    <a:ext cx="1155782" cy="1134002"/>
                    <a:chOff x="2435604" y="1414159"/>
                    <a:chExt cx="1155782" cy="1134002"/>
                  </a:xfrm>
                </p:grpSpPr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2435604" y="2117363"/>
                      <a:ext cx="1155781" cy="430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Amazon EC2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6" name="직사각형 105"/>
                    <p:cNvSpPr/>
                    <p:nvPr/>
                  </p:nvSpPr>
                  <p:spPr>
                    <a:xfrm>
                      <a:off x="2435605" y="1414159"/>
                      <a:ext cx="1155781" cy="70320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Elastic Beanstalk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4" name="직사각형 103"/>
                  <p:cNvSpPr/>
                  <p:nvPr/>
                </p:nvSpPr>
                <p:spPr>
                  <a:xfrm>
                    <a:off x="7763875" y="1077529"/>
                    <a:ext cx="1155780" cy="487667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Flask</a:t>
                    </a:r>
                  </a:p>
                </p:txBody>
              </p:sp>
            </p:grpSp>
            <p:sp>
              <p:nvSpPr>
                <p:cNvPr id="102" name="직사각형 101"/>
                <p:cNvSpPr/>
                <p:nvPr/>
              </p:nvSpPr>
              <p:spPr>
                <a:xfrm>
                  <a:off x="7117668" y="4409859"/>
                  <a:ext cx="1271562" cy="2828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HMN 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Web Server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8" name="왼쪽/오른쪽 화살표 107"/>
              <p:cNvSpPr/>
              <p:nvPr/>
            </p:nvSpPr>
            <p:spPr>
              <a:xfrm rot="20001707">
                <a:off x="6325185" y="1794300"/>
                <a:ext cx="707414" cy="180819"/>
              </a:xfrm>
              <a:prstGeom prst="left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7056428" y="1360001"/>
                <a:ext cx="866836" cy="839260"/>
                <a:chOff x="9505555" y="1345290"/>
                <a:chExt cx="1155781" cy="1119014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9505555" y="1345290"/>
                  <a:ext cx="1155781" cy="7032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MYSQL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9537454" y="2257313"/>
                  <a:ext cx="1091984" cy="2069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HMN 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DB</a:t>
                  </a:r>
                </a:p>
              </p:txBody>
            </p:sp>
          </p:grpSp>
          <p:grpSp>
            <p:nvGrpSpPr>
              <p:cNvPr id="164" name="그룹 163"/>
              <p:cNvGrpSpPr/>
              <p:nvPr/>
            </p:nvGrpSpPr>
            <p:grpSpPr>
              <a:xfrm>
                <a:off x="6819005" y="3711130"/>
                <a:ext cx="1517616" cy="809347"/>
                <a:chOff x="9157096" y="1340049"/>
                <a:chExt cx="2023488" cy="1079130"/>
              </a:xfrm>
            </p:grpSpPr>
            <p:sp>
              <p:nvSpPr>
                <p:cNvPr id="165" name="직사각형 164"/>
                <p:cNvSpPr/>
                <p:nvPr/>
              </p:nvSpPr>
              <p:spPr>
                <a:xfrm>
                  <a:off x="9590949" y="1340049"/>
                  <a:ext cx="1155781" cy="7032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HTML,CSS,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JS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9157096" y="2249308"/>
                  <a:ext cx="2023488" cy="1698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HMN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Web Sites</a:t>
                  </a:r>
                </a:p>
              </p:txBody>
            </p:sp>
          </p:grpSp>
          <p:sp>
            <p:nvSpPr>
              <p:cNvPr id="167" name="TextBox 166"/>
              <p:cNvSpPr txBox="1"/>
              <p:nvPr/>
            </p:nvSpPr>
            <p:spPr>
              <a:xfrm>
                <a:off x="8485979" y="1849339"/>
                <a:ext cx="323165" cy="260664"/>
              </a:xfrm>
              <a:prstGeom prst="rect">
                <a:avLst/>
              </a:prstGeom>
              <a:noFill/>
            </p:spPr>
            <p:txBody>
              <a:bodyPr vert="eaVert" wrap="square" lIns="68580" tIns="34290" rIns="68580" bIns="34290" rtlCol="0">
                <a:spAutoFit/>
              </a:bodyPr>
              <a:lstStyle/>
              <a:p>
                <a:r>
                  <a:rPr lang="en-US" altLang="ko-KR" sz="1200" dirty="0"/>
                  <a:t>…</a:t>
                </a:r>
                <a:endParaRPr lang="ko-KR" altLang="en-US" sz="1200" dirty="0"/>
              </a:p>
            </p:txBody>
          </p:sp>
          <p:sp>
            <p:nvSpPr>
              <p:cNvPr id="168" name="왼쪽 중괄호 167"/>
              <p:cNvSpPr/>
              <p:nvPr/>
            </p:nvSpPr>
            <p:spPr>
              <a:xfrm>
                <a:off x="8055026" y="1217200"/>
                <a:ext cx="196031" cy="813003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오른쪽 화살표 168"/>
              <p:cNvSpPr/>
              <p:nvPr/>
            </p:nvSpPr>
            <p:spPr>
              <a:xfrm rot="2312241">
                <a:off x="6232474" y="3396943"/>
                <a:ext cx="855215" cy="198616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오른쪽 화살표 169"/>
              <p:cNvSpPr/>
              <p:nvPr/>
            </p:nvSpPr>
            <p:spPr>
              <a:xfrm rot="13129881">
                <a:off x="6377594" y="3157849"/>
                <a:ext cx="855215" cy="198616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2314065">
                <a:off x="6270627" y="2957272"/>
                <a:ext cx="1363345" cy="2968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HTTP/POST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오른쪽 화살표 171"/>
              <p:cNvSpPr/>
              <p:nvPr/>
            </p:nvSpPr>
            <p:spPr>
              <a:xfrm rot="10800000">
                <a:off x="8102798" y="3893844"/>
                <a:ext cx="339554" cy="18508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76" name="그룹 175"/>
          <p:cNvGrpSpPr/>
          <p:nvPr/>
        </p:nvGrpSpPr>
        <p:grpSpPr>
          <a:xfrm>
            <a:off x="130175" y="2181126"/>
            <a:ext cx="1136321" cy="864400"/>
            <a:chOff x="381265" y="1797942"/>
            <a:chExt cx="1515094" cy="1152533"/>
          </a:xfrm>
        </p:grpSpPr>
        <p:pic>
          <p:nvPicPr>
            <p:cNvPr id="179" name="Picture 2" descr="us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21" y="1797942"/>
              <a:ext cx="1187383" cy="79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직사각형 177"/>
            <p:cNvSpPr/>
            <p:nvPr/>
          </p:nvSpPr>
          <p:spPr>
            <a:xfrm>
              <a:off x="381265" y="2592227"/>
              <a:ext cx="1515094" cy="358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User1</a:t>
              </a:r>
            </a:p>
          </p:txBody>
        </p:sp>
      </p:grpSp>
      <p:grpSp>
        <p:nvGrpSpPr>
          <p:cNvPr id="1024" name="그룹 1023"/>
          <p:cNvGrpSpPr/>
          <p:nvPr/>
        </p:nvGrpSpPr>
        <p:grpSpPr>
          <a:xfrm>
            <a:off x="1703436" y="2644448"/>
            <a:ext cx="1136321" cy="622949"/>
            <a:chOff x="1214728" y="2549248"/>
            <a:chExt cx="1136321" cy="622949"/>
          </a:xfrm>
        </p:grpSpPr>
        <p:pic>
          <p:nvPicPr>
            <p:cNvPr id="1026" name="Picture 2" descr="C:\Users\kj119\Desktop\사업계획서\leap_ic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319" y="2549248"/>
              <a:ext cx="399141" cy="399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직사각형 189"/>
            <p:cNvSpPr/>
            <p:nvPr/>
          </p:nvSpPr>
          <p:spPr>
            <a:xfrm>
              <a:off x="1214728" y="2903511"/>
              <a:ext cx="1136321" cy="268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Leap Motion</a:t>
              </a:r>
            </a:p>
          </p:txBody>
        </p:sp>
      </p:grpSp>
      <p:sp>
        <p:nvSpPr>
          <p:cNvPr id="197" name="오른쪽 화살표 196"/>
          <p:cNvSpPr/>
          <p:nvPr/>
        </p:nvSpPr>
        <p:spPr>
          <a:xfrm>
            <a:off x="1107455" y="2457288"/>
            <a:ext cx="622309" cy="1850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/>
          <p:cNvSpPr/>
          <p:nvPr/>
        </p:nvSpPr>
        <p:spPr bwMode="auto">
          <a:xfrm>
            <a:off x="1821106" y="1705552"/>
            <a:ext cx="877837" cy="154453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1030" name="TextBox 1029"/>
          <p:cNvSpPr txBox="1"/>
          <p:nvPr/>
        </p:nvSpPr>
        <p:spPr>
          <a:xfrm>
            <a:off x="1821106" y="1705553"/>
            <a:ext cx="877837" cy="2539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Harmony Kit</a:t>
            </a:r>
            <a:endParaRPr lang="ko-KR" altLang="en-US" sz="1050" dirty="0"/>
          </a:p>
        </p:txBody>
      </p:sp>
      <p:cxnSp>
        <p:nvCxnSpPr>
          <p:cNvPr id="203" name="직선 연결선 202"/>
          <p:cNvCxnSpPr/>
          <p:nvPr/>
        </p:nvCxnSpPr>
        <p:spPr>
          <a:xfrm flipV="1">
            <a:off x="2698943" y="2570631"/>
            <a:ext cx="4001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/>
          <p:cNvGrpSpPr/>
          <p:nvPr/>
        </p:nvGrpSpPr>
        <p:grpSpPr>
          <a:xfrm>
            <a:off x="7976380" y="3742124"/>
            <a:ext cx="1136321" cy="864400"/>
            <a:chOff x="381265" y="1797942"/>
            <a:chExt cx="1515094" cy="1152533"/>
          </a:xfrm>
        </p:grpSpPr>
        <p:pic>
          <p:nvPicPr>
            <p:cNvPr id="211" name="Picture 2" descr="us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21" y="1797942"/>
              <a:ext cx="1187383" cy="79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381265" y="2592227"/>
              <a:ext cx="1515094" cy="358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User2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4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>
            <a:extLst>
              <a:ext uri="{FF2B5EF4-FFF2-40B4-BE49-F238E27FC236}">
                <a16:creationId xmlns:a16="http://schemas.microsoft.com/office/drawing/2014/main" id="{FF4E4149-CA0E-4455-8457-294652226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" y="1039813"/>
            <a:ext cx="7558088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5123" name="Group 1"/>
          <p:cNvGrpSpPr>
            <a:grpSpLocks/>
          </p:cNvGrpSpPr>
          <p:nvPr/>
        </p:nvGrpSpPr>
        <p:grpSpPr bwMode="auto">
          <a:xfrm>
            <a:off x="220663" y="455613"/>
            <a:ext cx="7519987" cy="954087"/>
            <a:chOff x="220995" y="518763"/>
            <a:chExt cx="7519503" cy="9529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9C77E8-2A99-4B93-80F2-E3BEF91B50D6}"/>
                </a:ext>
              </a:extLst>
            </p:cNvPr>
            <p:cNvSpPr txBox="1"/>
            <p:nvPr/>
          </p:nvSpPr>
          <p:spPr>
            <a:xfrm>
              <a:off x="395609" y="518763"/>
              <a:ext cx="7344889" cy="645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</a:rPr>
                <a:t>Augmented Reality </a:t>
              </a:r>
              <a:r>
                <a:rPr lang="ko-KR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</a:rPr>
                <a:t>증강현실</a:t>
              </a:r>
              <a:endPara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999AA7-D095-4CB4-A8FF-25F068BE42E2}"/>
                </a:ext>
              </a:extLst>
            </p:cNvPr>
            <p:cNvSpPr txBox="1"/>
            <p:nvPr/>
          </p:nvSpPr>
          <p:spPr>
            <a:xfrm>
              <a:off x="220995" y="1164094"/>
              <a:ext cx="7057571" cy="3076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증강현실은 사용자가 눈으로 보는 현실 세계에서 가상 물체를 겹쳐 보여주는 기술이다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0BFA79-AAD0-4211-991B-C92535660CBD}"/>
              </a:ext>
            </a:extLst>
          </p:cNvPr>
          <p:cNvSpPr txBox="1"/>
          <p:nvPr/>
        </p:nvSpPr>
        <p:spPr>
          <a:xfrm>
            <a:off x="220663" y="1446213"/>
            <a:ext cx="8702675" cy="35401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컴퓨터 그래픽을 이용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,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현실 환경에 필요한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정보를 추가 제공하는 역할을 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주목해야 할 점은 가상환경을 사용하지만 주역은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   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현실  환경이라는 것이다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가상 현실 기술은 사용자로 하여금 가상환경에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몰입하게 하여 실제 환경과의 구분이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모호해지게 만든다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600" dirty="0">
              <a:solidFill>
                <a:srgbClr val="262626"/>
              </a:solidFill>
            </a:endParaRPr>
          </a:p>
          <a:p>
            <a:pPr eaLnBrk="1" hangingPunct="1"/>
            <a:endParaRPr lang="en-US" altLang="ko-KR" sz="1600" dirty="0">
              <a:solidFill>
                <a:srgbClr val="262626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rgbClr val="262626"/>
                </a:solidFill>
                <a:ea typeface="굴림" panose="020B0600000101010101" pitchFamily="50" charset="-127"/>
              </a:rPr>
              <a:t>Harmony </a:t>
            </a:r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팀은 이런 증강현실을 특성을 이용</a:t>
            </a:r>
            <a:endParaRPr lang="en-US" altLang="ko-KR" sz="1600" dirty="0">
              <a:solidFill>
                <a:srgbClr val="262626"/>
              </a:solidFill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실제 환경에서 가상의 악기로 </a:t>
            </a:r>
            <a:r>
              <a:rPr lang="ko-KR" altLang="en-US" sz="1600" dirty="0" err="1">
                <a:solidFill>
                  <a:srgbClr val="953735"/>
                </a:solidFill>
                <a:latin typeface="맑은 고딕" panose="020B0503020000020004" pitchFamily="50" charset="-127"/>
              </a:rPr>
              <a:t>몰입감있게</a:t>
            </a:r>
            <a:r>
              <a:rPr lang="en-US" altLang="ko-KR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! </a:t>
            </a:r>
            <a:r>
              <a:rPr lang="ko-KR" altLang="en-US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실감나게</a:t>
            </a:r>
            <a:r>
              <a:rPr lang="en-US" altLang="ko-KR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!</a:t>
            </a:r>
            <a:r>
              <a:rPr lang="en-US" altLang="ko-KR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연주 할 수 있는 서비스를 제공합니다</a:t>
            </a:r>
            <a:r>
              <a:rPr lang="en-US" altLang="ko-KR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.</a:t>
            </a:r>
          </a:p>
          <a:p>
            <a:pPr eaLnBrk="1" hangingPunct="1"/>
            <a:r>
              <a:rPr lang="en-US" altLang="ko-KR" sz="1600" dirty="0">
                <a:solidFill>
                  <a:srgbClr val="404040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solidFill>
                <a:srgbClr val="404040"/>
              </a:solidFill>
              <a:latin typeface="Roboto Condensed Light" pitchFamily="2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57653D3-E8F8-49B2-BB45-DAF02C629D5E}"/>
              </a:ext>
            </a:extLst>
          </p:cNvPr>
          <p:cNvGraphicFramePr/>
          <p:nvPr/>
        </p:nvGraphicFramePr>
        <p:xfrm>
          <a:off x="4391472" y="1383716"/>
          <a:ext cx="4752528" cy="294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3278" y="415592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671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51"/>
          <p:cNvSpPr>
            <a:spLocks noChangeAspect="1" noChangeArrowheads="1" noTextEdit="1"/>
          </p:cNvSpPr>
          <p:nvPr/>
        </p:nvSpPr>
        <p:spPr bwMode="auto">
          <a:xfrm>
            <a:off x="1404938" y="2003425"/>
            <a:ext cx="633412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630363" y="992188"/>
            <a:ext cx="5776912" cy="3265487"/>
            <a:chOff x="1676649" y="940906"/>
            <a:chExt cx="5776415" cy="3265256"/>
          </a:xfrm>
        </p:grpSpPr>
        <p:grpSp>
          <p:nvGrpSpPr>
            <p:cNvPr id="6153" name="Group 3"/>
            <p:cNvGrpSpPr>
              <a:grpSpLocks/>
            </p:cNvGrpSpPr>
            <p:nvPr/>
          </p:nvGrpSpPr>
          <p:grpSpPr bwMode="auto">
            <a:xfrm>
              <a:off x="6314826" y="2511425"/>
              <a:ext cx="1138238" cy="90488"/>
              <a:chOff x="6314826" y="2511425"/>
              <a:chExt cx="1138238" cy="90488"/>
            </a:xfrm>
          </p:grpSpPr>
          <p:sp>
            <p:nvSpPr>
              <p:cNvPr id="6173" name="Oval 53"/>
              <p:cNvSpPr>
                <a:spLocks noChangeArrowheads="1"/>
              </p:cNvSpPr>
              <p:nvPr/>
            </p:nvSpPr>
            <p:spPr bwMode="auto">
              <a:xfrm>
                <a:off x="6840288" y="2511425"/>
                <a:ext cx="90488" cy="9048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4" name="Oval 54"/>
              <p:cNvSpPr>
                <a:spLocks noChangeArrowheads="1"/>
              </p:cNvSpPr>
              <p:nvPr/>
            </p:nvSpPr>
            <p:spPr bwMode="auto">
              <a:xfrm>
                <a:off x="6968876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5" name="Oval 55"/>
              <p:cNvSpPr>
                <a:spLocks noChangeArrowheads="1"/>
              </p:cNvSpPr>
              <p:nvPr/>
            </p:nvSpPr>
            <p:spPr bwMode="auto">
              <a:xfrm>
                <a:off x="7081588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6" name="Oval 56"/>
              <p:cNvSpPr>
                <a:spLocks noChangeArrowheads="1"/>
              </p:cNvSpPr>
              <p:nvPr/>
            </p:nvSpPr>
            <p:spPr bwMode="auto">
              <a:xfrm>
                <a:off x="7178426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7" name="Oval 57"/>
              <p:cNvSpPr>
                <a:spLocks noChangeArrowheads="1"/>
              </p:cNvSpPr>
              <p:nvPr/>
            </p:nvSpPr>
            <p:spPr bwMode="auto">
              <a:xfrm>
                <a:off x="7268913" y="2533650"/>
                <a:ext cx="41275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8" name="Oval 58"/>
              <p:cNvSpPr>
                <a:spLocks noChangeArrowheads="1"/>
              </p:cNvSpPr>
              <p:nvPr/>
            </p:nvSpPr>
            <p:spPr bwMode="auto">
              <a:xfrm>
                <a:off x="7340351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9" name="Oval 59"/>
              <p:cNvSpPr>
                <a:spLocks noChangeArrowheads="1"/>
              </p:cNvSpPr>
              <p:nvPr/>
            </p:nvSpPr>
            <p:spPr bwMode="auto">
              <a:xfrm>
                <a:off x="7395913" y="2544763"/>
                <a:ext cx="23813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0" name="Oval 60"/>
              <p:cNvSpPr>
                <a:spLocks noChangeArrowheads="1"/>
              </p:cNvSpPr>
              <p:nvPr/>
            </p:nvSpPr>
            <p:spPr bwMode="auto">
              <a:xfrm>
                <a:off x="7441951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1" name="Oval 61"/>
              <p:cNvSpPr>
                <a:spLocks noChangeArrowheads="1"/>
              </p:cNvSpPr>
              <p:nvPr/>
            </p:nvSpPr>
            <p:spPr bwMode="auto">
              <a:xfrm>
                <a:off x="6716463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2" name="Oval 62"/>
              <p:cNvSpPr>
                <a:spLocks noChangeArrowheads="1"/>
              </p:cNvSpPr>
              <p:nvPr/>
            </p:nvSpPr>
            <p:spPr bwMode="auto">
              <a:xfrm>
                <a:off x="6619626" y="2517775"/>
                <a:ext cx="69850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3" name="Oval 63"/>
              <p:cNvSpPr>
                <a:spLocks noChangeArrowheads="1"/>
              </p:cNvSpPr>
              <p:nvPr/>
            </p:nvSpPr>
            <p:spPr bwMode="auto">
              <a:xfrm>
                <a:off x="6532313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4" name="Oval 64"/>
              <p:cNvSpPr>
                <a:spLocks noChangeArrowheads="1"/>
              </p:cNvSpPr>
              <p:nvPr/>
            </p:nvSpPr>
            <p:spPr bwMode="auto">
              <a:xfrm>
                <a:off x="6457701" y="2533650"/>
                <a:ext cx="44450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5" name="Oval 65"/>
              <p:cNvSpPr>
                <a:spLocks noChangeArrowheads="1"/>
              </p:cNvSpPr>
              <p:nvPr/>
            </p:nvSpPr>
            <p:spPr bwMode="auto">
              <a:xfrm>
                <a:off x="6394201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6" name="Oval 66"/>
              <p:cNvSpPr>
                <a:spLocks noChangeArrowheads="1"/>
              </p:cNvSpPr>
              <p:nvPr/>
            </p:nvSpPr>
            <p:spPr bwMode="auto">
              <a:xfrm>
                <a:off x="6348163" y="2544763"/>
                <a:ext cx="22225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7" name="Oval 67"/>
              <p:cNvSpPr>
                <a:spLocks noChangeArrowheads="1"/>
              </p:cNvSpPr>
              <p:nvPr/>
            </p:nvSpPr>
            <p:spPr bwMode="auto">
              <a:xfrm>
                <a:off x="6314826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154" name="Group 2"/>
            <p:cNvGrpSpPr>
              <a:grpSpLocks/>
            </p:cNvGrpSpPr>
            <p:nvPr/>
          </p:nvGrpSpPr>
          <p:grpSpPr bwMode="auto">
            <a:xfrm>
              <a:off x="1676649" y="2511425"/>
              <a:ext cx="1138238" cy="90488"/>
              <a:chOff x="1676649" y="2511425"/>
              <a:chExt cx="1138238" cy="90488"/>
            </a:xfrm>
          </p:grpSpPr>
          <p:sp>
            <p:nvSpPr>
              <p:cNvPr id="6158" name="Oval 68"/>
              <p:cNvSpPr>
                <a:spLocks noChangeArrowheads="1"/>
              </p:cNvSpPr>
              <p:nvPr/>
            </p:nvSpPr>
            <p:spPr bwMode="auto">
              <a:xfrm>
                <a:off x="2202111" y="2511425"/>
                <a:ext cx="90488" cy="9048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59" name="Oval 69"/>
              <p:cNvSpPr>
                <a:spLocks noChangeArrowheads="1"/>
              </p:cNvSpPr>
              <p:nvPr/>
            </p:nvSpPr>
            <p:spPr bwMode="auto">
              <a:xfrm>
                <a:off x="2330699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0" name="Oval 70"/>
              <p:cNvSpPr>
                <a:spLocks noChangeArrowheads="1"/>
              </p:cNvSpPr>
              <p:nvPr/>
            </p:nvSpPr>
            <p:spPr bwMode="auto">
              <a:xfrm>
                <a:off x="2443411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1" name="Oval 71"/>
              <p:cNvSpPr>
                <a:spLocks noChangeArrowheads="1"/>
              </p:cNvSpPr>
              <p:nvPr/>
            </p:nvSpPr>
            <p:spPr bwMode="auto">
              <a:xfrm>
                <a:off x="2540249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2" name="Oval 72"/>
              <p:cNvSpPr>
                <a:spLocks noChangeArrowheads="1"/>
              </p:cNvSpPr>
              <p:nvPr/>
            </p:nvSpPr>
            <p:spPr bwMode="auto">
              <a:xfrm>
                <a:off x="2630736" y="2533650"/>
                <a:ext cx="41275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3" name="Oval 73"/>
              <p:cNvSpPr>
                <a:spLocks noChangeArrowheads="1"/>
              </p:cNvSpPr>
              <p:nvPr/>
            </p:nvSpPr>
            <p:spPr bwMode="auto">
              <a:xfrm>
                <a:off x="2702174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4" name="Oval 74"/>
              <p:cNvSpPr>
                <a:spLocks noChangeArrowheads="1"/>
              </p:cNvSpPr>
              <p:nvPr/>
            </p:nvSpPr>
            <p:spPr bwMode="auto">
              <a:xfrm>
                <a:off x="2759324" y="2544763"/>
                <a:ext cx="22225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5" name="Oval 75"/>
              <p:cNvSpPr>
                <a:spLocks noChangeArrowheads="1"/>
              </p:cNvSpPr>
              <p:nvPr/>
            </p:nvSpPr>
            <p:spPr bwMode="auto">
              <a:xfrm>
                <a:off x="2803774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6" name="Oval 76"/>
              <p:cNvSpPr>
                <a:spLocks noChangeArrowheads="1"/>
              </p:cNvSpPr>
              <p:nvPr/>
            </p:nvSpPr>
            <p:spPr bwMode="auto">
              <a:xfrm>
                <a:off x="2078286" y="2514600"/>
                <a:ext cx="87313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7" name="Oval 77"/>
              <p:cNvSpPr>
                <a:spLocks noChangeArrowheads="1"/>
              </p:cNvSpPr>
              <p:nvPr/>
            </p:nvSpPr>
            <p:spPr bwMode="auto">
              <a:xfrm>
                <a:off x="1981449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8" name="Oval 78"/>
              <p:cNvSpPr>
                <a:spLocks noChangeArrowheads="1"/>
              </p:cNvSpPr>
              <p:nvPr/>
            </p:nvSpPr>
            <p:spPr bwMode="auto">
              <a:xfrm>
                <a:off x="1894136" y="2525713"/>
                <a:ext cx="60325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9" name="Oval 79"/>
              <p:cNvSpPr>
                <a:spLocks noChangeArrowheads="1"/>
              </p:cNvSpPr>
              <p:nvPr/>
            </p:nvSpPr>
            <p:spPr bwMode="auto">
              <a:xfrm>
                <a:off x="1819524" y="2533650"/>
                <a:ext cx="44450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0" name="Oval 80"/>
              <p:cNvSpPr>
                <a:spLocks noChangeArrowheads="1"/>
              </p:cNvSpPr>
              <p:nvPr/>
            </p:nvSpPr>
            <p:spPr bwMode="auto">
              <a:xfrm>
                <a:off x="1756024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1" name="Oval 81"/>
              <p:cNvSpPr>
                <a:spLocks noChangeArrowheads="1"/>
              </p:cNvSpPr>
              <p:nvPr/>
            </p:nvSpPr>
            <p:spPr bwMode="auto">
              <a:xfrm>
                <a:off x="1709986" y="2544763"/>
                <a:ext cx="23813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2" name="Oval 82"/>
              <p:cNvSpPr>
                <a:spLocks noChangeArrowheads="1"/>
              </p:cNvSpPr>
              <p:nvPr/>
            </p:nvSpPr>
            <p:spPr bwMode="auto">
              <a:xfrm>
                <a:off x="1676649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155" name="Group 4"/>
            <p:cNvGrpSpPr>
              <a:grpSpLocks/>
            </p:cNvGrpSpPr>
            <p:nvPr/>
          </p:nvGrpSpPr>
          <p:grpSpPr bwMode="auto">
            <a:xfrm>
              <a:off x="2970246" y="940906"/>
              <a:ext cx="3237702" cy="3265256"/>
              <a:chOff x="2885816" y="940906"/>
              <a:chExt cx="3237702" cy="3265256"/>
            </a:xfrm>
          </p:grpSpPr>
          <p:sp>
            <p:nvSpPr>
              <p:cNvPr id="6156" name="Oval 97"/>
              <p:cNvSpPr>
                <a:spLocks noChangeArrowheads="1"/>
              </p:cNvSpPr>
              <p:nvPr/>
            </p:nvSpPr>
            <p:spPr bwMode="auto">
              <a:xfrm>
                <a:off x="2944652" y="993289"/>
                <a:ext cx="3138218" cy="3162076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57" name="Oval 97"/>
              <p:cNvSpPr>
                <a:spLocks noChangeArrowheads="1"/>
              </p:cNvSpPr>
              <p:nvPr/>
            </p:nvSpPr>
            <p:spPr bwMode="auto">
              <a:xfrm>
                <a:off x="2885816" y="940906"/>
                <a:ext cx="3237702" cy="3265256"/>
              </a:xfrm>
              <a:prstGeom prst="ellipse">
                <a:avLst/>
              </a:prstGeom>
              <a:noFill/>
              <a:ln w="9525">
                <a:solidFill>
                  <a:srgbClr val="86BC5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3D962D3-4D49-444A-9131-9E164FD8CD61}"/>
              </a:ext>
            </a:extLst>
          </p:cNvPr>
          <p:cNvSpPr/>
          <p:nvPr/>
        </p:nvSpPr>
        <p:spPr>
          <a:xfrm>
            <a:off x="2740025" y="2339975"/>
            <a:ext cx="3559175" cy="18319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ko-KR" sz="2800" dirty="0" err="1">
                <a:solidFill>
                  <a:schemeClr val="bg1"/>
                </a:solidFill>
              </a:rPr>
              <a:t>Markerless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Augmented Reality</a:t>
            </a:r>
            <a:endParaRPr lang="bg-BG" altLang="ko-KR" sz="28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306A5B-1826-446B-8F61-E74A9729284F}"/>
              </a:ext>
            </a:extLst>
          </p:cNvPr>
          <p:cNvSpPr txBox="1"/>
          <p:nvPr/>
        </p:nvSpPr>
        <p:spPr>
          <a:xfrm>
            <a:off x="385763" y="2876550"/>
            <a:ext cx="2695575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쓰는 이유는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마커를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따로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스캔할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필요가 없어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특별한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feature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가 필요한 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 AR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보다 편리하다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 가상 객체와 실제 세계 사이의 상대적 위치 관계를 제어하는 기술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을 사용한다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06BB15-4456-444E-9712-2DE13D79498C}"/>
              </a:ext>
            </a:extLst>
          </p:cNvPr>
          <p:cNvSpPr txBox="1"/>
          <p:nvPr/>
        </p:nvSpPr>
        <p:spPr>
          <a:xfrm>
            <a:off x="385763" y="703263"/>
            <a:ext cx="3825875" cy="18161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증강 현실에는 다음과 같은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종류가있다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Markerless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Location based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＞ 어떠한 정보를 기반으로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AR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을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 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나타내는지에 따라 다르다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184916-5311-4EE8-8362-F66EB9AC6481}"/>
              </a:ext>
            </a:extLst>
          </p:cNvPr>
          <p:cNvSpPr txBox="1"/>
          <p:nvPr/>
        </p:nvSpPr>
        <p:spPr>
          <a:xfrm>
            <a:off x="6029325" y="849313"/>
            <a:ext cx="2695575" cy="7381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그 중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Harmony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팀은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마커를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따로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스캔할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필요가 없는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 err="1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Markerless</a:t>
            </a:r>
            <a:r>
              <a:rPr lang="en-US" altLang="ko-KR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 AR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기술을 사용한다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8817EE-0A1F-4223-97E5-48263777C357}"/>
              </a:ext>
            </a:extLst>
          </p:cNvPr>
          <p:cNvSpPr txBox="1"/>
          <p:nvPr/>
        </p:nvSpPr>
        <p:spPr>
          <a:xfrm>
            <a:off x="5811838" y="3433763"/>
            <a:ext cx="3373437" cy="9540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결과적으로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마커리스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증강현실을 쓴다면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시공간에 제약 받지 않고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실내에서 가상 악기와 연주자 사이의 공간적 갭을 줄여 더욱 정교한 환경을 제공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할 수 있다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4827" y="425041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329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460625"/>
            <a:ext cx="23129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Group 4"/>
          <p:cNvGrpSpPr>
            <a:grpSpLocks noChangeAspect="1"/>
          </p:cNvGrpSpPr>
          <p:nvPr/>
        </p:nvGrpSpPr>
        <p:grpSpPr bwMode="auto">
          <a:xfrm>
            <a:off x="4716463" y="1535113"/>
            <a:ext cx="4181475" cy="2967037"/>
            <a:chOff x="793" y="1119"/>
            <a:chExt cx="1951" cy="1384"/>
          </a:xfrm>
        </p:grpSpPr>
        <p:sp>
          <p:nvSpPr>
            <p:cNvPr id="719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93" y="1121"/>
              <a:ext cx="1949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2" name="Freeform 5"/>
            <p:cNvSpPr>
              <a:spLocks noEditPoints="1"/>
            </p:cNvSpPr>
            <p:nvPr/>
          </p:nvSpPr>
          <p:spPr bwMode="auto">
            <a:xfrm>
              <a:off x="2337" y="2163"/>
              <a:ext cx="156" cy="155"/>
            </a:xfrm>
            <a:custGeom>
              <a:avLst/>
              <a:gdLst>
                <a:gd name="T0" fmla="*/ 5240 w 66"/>
                <a:gd name="T1" fmla="*/ 0 h 65"/>
                <a:gd name="T2" fmla="*/ 4871 w 66"/>
                <a:gd name="T3" fmla="*/ 2234 h 65"/>
                <a:gd name="T4" fmla="*/ 3683 w 66"/>
                <a:gd name="T5" fmla="*/ 558 h 65"/>
                <a:gd name="T6" fmla="*/ 2586 w 66"/>
                <a:gd name="T7" fmla="*/ 1068 h 65"/>
                <a:gd name="T8" fmla="*/ 3314 w 66"/>
                <a:gd name="T9" fmla="*/ 3174 h 65"/>
                <a:gd name="T10" fmla="*/ 1402 w 66"/>
                <a:gd name="T11" fmla="*/ 2234 h 65"/>
                <a:gd name="T12" fmla="*/ 659 w 66"/>
                <a:gd name="T13" fmla="*/ 3174 h 65"/>
                <a:gd name="T14" fmla="*/ 2286 w 66"/>
                <a:gd name="T15" fmla="*/ 4624 h 65"/>
                <a:gd name="T16" fmla="*/ 156 w 66"/>
                <a:gd name="T17" fmla="*/ 4788 h 65"/>
                <a:gd name="T18" fmla="*/ 0 w 66"/>
                <a:gd name="T19" fmla="*/ 5857 h 65"/>
                <a:gd name="T20" fmla="*/ 2061 w 66"/>
                <a:gd name="T21" fmla="*/ 6403 h 65"/>
                <a:gd name="T22" fmla="*/ 156 w 66"/>
                <a:gd name="T23" fmla="*/ 7569 h 65"/>
                <a:gd name="T24" fmla="*/ 659 w 66"/>
                <a:gd name="T25" fmla="*/ 8802 h 65"/>
                <a:gd name="T26" fmla="*/ 2586 w 66"/>
                <a:gd name="T27" fmla="*/ 8246 h 65"/>
                <a:gd name="T28" fmla="*/ 1558 w 66"/>
                <a:gd name="T29" fmla="*/ 10087 h 65"/>
                <a:gd name="T30" fmla="*/ 2430 w 66"/>
                <a:gd name="T31" fmla="*/ 10862 h 65"/>
                <a:gd name="T32" fmla="*/ 3999 w 66"/>
                <a:gd name="T33" fmla="*/ 9577 h 65"/>
                <a:gd name="T34" fmla="*/ 3843 w 66"/>
                <a:gd name="T35" fmla="*/ 11799 h 65"/>
                <a:gd name="T36" fmla="*/ 4871 w 66"/>
                <a:gd name="T37" fmla="*/ 11959 h 65"/>
                <a:gd name="T38" fmla="*/ 5744 w 66"/>
                <a:gd name="T39" fmla="*/ 9951 h 65"/>
                <a:gd name="T40" fmla="*/ 6642 w 66"/>
                <a:gd name="T41" fmla="*/ 11959 h 65"/>
                <a:gd name="T42" fmla="*/ 7670 w 66"/>
                <a:gd name="T43" fmla="*/ 11799 h 65"/>
                <a:gd name="T44" fmla="*/ 7526 w 66"/>
                <a:gd name="T45" fmla="*/ 9577 h 65"/>
                <a:gd name="T46" fmla="*/ 9083 w 66"/>
                <a:gd name="T47" fmla="*/ 10862 h 65"/>
                <a:gd name="T48" fmla="*/ 9956 w 66"/>
                <a:gd name="T49" fmla="*/ 10087 h 65"/>
                <a:gd name="T50" fmla="*/ 8927 w 66"/>
                <a:gd name="T51" fmla="*/ 8246 h 65"/>
                <a:gd name="T52" fmla="*/ 10828 w 66"/>
                <a:gd name="T53" fmla="*/ 8802 h 65"/>
                <a:gd name="T54" fmla="*/ 11357 w 66"/>
                <a:gd name="T55" fmla="*/ 7569 h 65"/>
                <a:gd name="T56" fmla="*/ 9452 w 66"/>
                <a:gd name="T57" fmla="*/ 6403 h 65"/>
                <a:gd name="T58" fmla="*/ 11513 w 66"/>
                <a:gd name="T59" fmla="*/ 5857 h 65"/>
                <a:gd name="T60" fmla="*/ 11357 w 66"/>
                <a:gd name="T61" fmla="*/ 4788 h 65"/>
                <a:gd name="T62" fmla="*/ 9202 w 66"/>
                <a:gd name="T63" fmla="*/ 4624 h 65"/>
                <a:gd name="T64" fmla="*/ 10828 w 66"/>
                <a:gd name="T65" fmla="*/ 3174 h 65"/>
                <a:gd name="T66" fmla="*/ 10119 w 66"/>
                <a:gd name="T67" fmla="*/ 2234 h 65"/>
                <a:gd name="T68" fmla="*/ 8173 w 66"/>
                <a:gd name="T69" fmla="*/ 3174 h 65"/>
                <a:gd name="T70" fmla="*/ 8927 w 66"/>
                <a:gd name="T71" fmla="*/ 1068 h 65"/>
                <a:gd name="T72" fmla="*/ 7833 w 66"/>
                <a:gd name="T73" fmla="*/ 558 h 65"/>
                <a:gd name="T74" fmla="*/ 6642 w 66"/>
                <a:gd name="T75" fmla="*/ 2234 h 65"/>
                <a:gd name="T76" fmla="*/ 6273 w 66"/>
                <a:gd name="T77" fmla="*/ 0 h 65"/>
                <a:gd name="T78" fmla="*/ 5744 w 66"/>
                <a:gd name="T79" fmla="*/ 0 h 65"/>
                <a:gd name="T80" fmla="*/ 5240 w 66"/>
                <a:gd name="T81" fmla="*/ 0 h 65"/>
                <a:gd name="T82" fmla="*/ 5744 w 66"/>
                <a:gd name="T83" fmla="*/ 2780 h 65"/>
                <a:gd name="T84" fmla="*/ 8927 w 66"/>
                <a:gd name="T85" fmla="*/ 6074 h 65"/>
                <a:gd name="T86" fmla="*/ 5744 w 66"/>
                <a:gd name="T87" fmla="*/ 9412 h 65"/>
                <a:gd name="T88" fmla="*/ 2586 w 66"/>
                <a:gd name="T89" fmla="*/ 6074 h 65"/>
                <a:gd name="T90" fmla="*/ 5744 w 66"/>
                <a:gd name="T91" fmla="*/ 2780 h 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"/>
                <a:gd name="T139" fmla="*/ 0 h 65"/>
                <a:gd name="T140" fmla="*/ 66 w 66"/>
                <a:gd name="T141" fmla="*/ 65 h 6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" h="65">
                  <a:moveTo>
                    <a:pt x="30" y="0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7" y="4"/>
                    <a:pt x="15" y="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5" y="15"/>
                    <a:pt x="4" y="17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4"/>
                    <a:pt x="3" y="46"/>
                    <a:pt x="4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2" y="58"/>
                    <a:pt x="14" y="59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4" y="64"/>
                    <a:pt x="26" y="65"/>
                    <a:pt x="28" y="6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2" y="64"/>
                    <a:pt x="44" y="6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4" y="58"/>
                    <a:pt x="56" y="57"/>
                    <a:pt x="57" y="5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6"/>
                    <a:pt x="64" y="44"/>
                    <a:pt x="65" y="41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0"/>
                    <a:pt x="65" y="28"/>
                    <a:pt x="65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5"/>
                    <a:pt x="59" y="13"/>
                    <a:pt x="58" y="1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4"/>
                    <a:pt x="47" y="3"/>
                    <a:pt x="45" y="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2" y="0"/>
                    <a:pt x="31" y="0"/>
                    <a:pt x="30" y="0"/>
                  </a:cubicBezTo>
                  <a:close/>
                  <a:moveTo>
                    <a:pt x="33" y="15"/>
                  </a:moveTo>
                  <a:cubicBezTo>
                    <a:pt x="43" y="15"/>
                    <a:pt x="51" y="23"/>
                    <a:pt x="51" y="33"/>
                  </a:cubicBezTo>
                  <a:cubicBezTo>
                    <a:pt x="51" y="43"/>
                    <a:pt x="43" y="51"/>
                    <a:pt x="33" y="51"/>
                  </a:cubicBezTo>
                  <a:cubicBezTo>
                    <a:pt x="23" y="51"/>
                    <a:pt x="15" y="43"/>
                    <a:pt x="15" y="33"/>
                  </a:cubicBezTo>
                  <a:cubicBezTo>
                    <a:pt x="15" y="23"/>
                    <a:pt x="23" y="15"/>
                    <a:pt x="33" y="15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3" name="Freeform 6"/>
            <p:cNvSpPr>
              <a:spLocks noEditPoints="1"/>
            </p:cNvSpPr>
            <p:nvPr/>
          </p:nvSpPr>
          <p:spPr bwMode="auto">
            <a:xfrm>
              <a:off x="1559" y="2149"/>
              <a:ext cx="356" cy="354"/>
            </a:xfrm>
            <a:custGeom>
              <a:avLst/>
              <a:gdLst>
                <a:gd name="T0" fmla="*/ 6403 w 150"/>
                <a:gd name="T1" fmla="*/ 12944 h 149"/>
                <a:gd name="T2" fmla="*/ 13929 w 150"/>
                <a:gd name="T3" fmla="*/ 6503 h 149"/>
                <a:gd name="T4" fmla="*/ 20401 w 150"/>
                <a:gd name="T5" fmla="*/ 13851 h 149"/>
                <a:gd name="T6" fmla="*/ 12887 w 150"/>
                <a:gd name="T7" fmla="*/ 20292 h 149"/>
                <a:gd name="T8" fmla="*/ 6403 w 150"/>
                <a:gd name="T9" fmla="*/ 12944 h 149"/>
                <a:gd name="T10" fmla="*/ 12498 w 150"/>
                <a:gd name="T11" fmla="*/ 26795 h 149"/>
                <a:gd name="T12" fmla="*/ 16120 w 150"/>
                <a:gd name="T13" fmla="*/ 21563 h 149"/>
                <a:gd name="T14" fmla="*/ 22153 w 150"/>
                <a:gd name="T15" fmla="*/ 23549 h 149"/>
                <a:gd name="T16" fmla="*/ 21094 w 150"/>
                <a:gd name="T17" fmla="*/ 17272 h 149"/>
                <a:gd name="T18" fmla="*/ 26807 w 150"/>
                <a:gd name="T19" fmla="*/ 14376 h 149"/>
                <a:gd name="T20" fmla="*/ 21602 w 150"/>
                <a:gd name="T21" fmla="*/ 10606 h 149"/>
                <a:gd name="T22" fmla="*/ 23420 w 150"/>
                <a:gd name="T23" fmla="*/ 4464 h 149"/>
                <a:gd name="T24" fmla="*/ 17164 w 150"/>
                <a:gd name="T25" fmla="*/ 5769 h 149"/>
                <a:gd name="T26" fmla="*/ 14302 w 150"/>
                <a:gd name="T27" fmla="*/ 0 h 149"/>
                <a:gd name="T28" fmla="*/ 10697 w 150"/>
                <a:gd name="T29" fmla="*/ 5232 h 149"/>
                <a:gd name="T30" fmla="*/ 4664 w 150"/>
                <a:gd name="T31" fmla="*/ 3245 h 149"/>
                <a:gd name="T32" fmla="*/ 5705 w 150"/>
                <a:gd name="T33" fmla="*/ 9522 h 149"/>
                <a:gd name="T34" fmla="*/ 0 w 150"/>
                <a:gd name="T35" fmla="*/ 12554 h 149"/>
                <a:gd name="T36" fmla="*/ 5361 w 150"/>
                <a:gd name="T37" fmla="*/ 16189 h 149"/>
                <a:gd name="T38" fmla="*/ 3396 w 150"/>
                <a:gd name="T39" fmla="*/ 22331 h 149"/>
                <a:gd name="T40" fmla="*/ 9638 w 150"/>
                <a:gd name="T41" fmla="*/ 21190 h 149"/>
                <a:gd name="T42" fmla="*/ 12498 w 150"/>
                <a:gd name="T43" fmla="*/ 26795 h 14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0"/>
                <a:gd name="T67" fmla="*/ 0 h 149"/>
                <a:gd name="T68" fmla="*/ 150 w 150"/>
                <a:gd name="T69" fmla="*/ 149 h 14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0" h="149">
                  <a:moveTo>
                    <a:pt x="36" y="72"/>
                  </a:moveTo>
                  <a:cubicBezTo>
                    <a:pt x="38" y="51"/>
                    <a:pt x="56" y="35"/>
                    <a:pt x="78" y="36"/>
                  </a:cubicBezTo>
                  <a:cubicBezTo>
                    <a:pt x="99" y="37"/>
                    <a:pt x="115" y="56"/>
                    <a:pt x="114" y="77"/>
                  </a:cubicBezTo>
                  <a:cubicBezTo>
                    <a:pt x="112" y="99"/>
                    <a:pt x="94" y="115"/>
                    <a:pt x="72" y="113"/>
                  </a:cubicBezTo>
                  <a:cubicBezTo>
                    <a:pt x="51" y="112"/>
                    <a:pt x="35" y="93"/>
                    <a:pt x="36" y="72"/>
                  </a:cubicBezTo>
                  <a:close/>
                  <a:moveTo>
                    <a:pt x="70" y="149"/>
                  </a:moveTo>
                  <a:cubicBezTo>
                    <a:pt x="90" y="120"/>
                    <a:pt x="90" y="120"/>
                    <a:pt x="90" y="120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54" y="118"/>
                    <a:pt x="54" y="118"/>
                    <a:pt x="54" y="118"/>
                  </a:cubicBezTo>
                  <a:lnTo>
                    <a:pt x="70" y="14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4" name="Freeform 7"/>
            <p:cNvSpPr>
              <a:spLocks noEditPoints="1"/>
            </p:cNvSpPr>
            <p:nvPr/>
          </p:nvSpPr>
          <p:spPr bwMode="auto">
            <a:xfrm>
              <a:off x="795" y="2270"/>
              <a:ext cx="166" cy="164"/>
            </a:xfrm>
            <a:custGeom>
              <a:avLst/>
              <a:gdLst>
                <a:gd name="T0" fmla="*/ 3002 w 70"/>
                <a:gd name="T1" fmla="*/ 5909 h 69"/>
                <a:gd name="T2" fmla="*/ 6389 w 70"/>
                <a:gd name="T3" fmla="*/ 2876 h 69"/>
                <a:gd name="T4" fmla="*/ 9453 w 70"/>
                <a:gd name="T5" fmla="*/ 6282 h 69"/>
                <a:gd name="T6" fmla="*/ 6068 w 70"/>
                <a:gd name="T7" fmla="*/ 9412 h 69"/>
                <a:gd name="T8" fmla="*/ 3002 w 70"/>
                <a:gd name="T9" fmla="*/ 5909 h 69"/>
                <a:gd name="T10" fmla="*/ 5855 w 70"/>
                <a:gd name="T11" fmla="*/ 12445 h 69"/>
                <a:gd name="T12" fmla="*/ 7496 w 70"/>
                <a:gd name="T13" fmla="*/ 9921 h 69"/>
                <a:gd name="T14" fmla="*/ 10337 w 70"/>
                <a:gd name="T15" fmla="*/ 11009 h 69"/>
                <a:gd name="T16" fmla="*/ 9735 w 70"/>
                <a:gd name="T17" fmla="*/ 7977 h 69"/>
                <a:gd name="T18" fmla="*/ 12457 w 70"/>
                <a:gd name="T19" fmla="*/ 6672 h 69"/>
                <a:gd name="T20" fmla="*/ 9960 w 70"/>
                <a:gd name="T21" fmla="*/ 4846 h 69"/>
                <a:gd name="T22" fmla="*/ 11044 w 70"/>
                <a:gd name="T23" fmla="*/ 1973 h 69"/>
                <a:gd name="T24" fmla="*/ 8030 w 70"/>
                <a:gd name="T25" fmla="*/ 2486 h 69"/>
                <a:gd name="T26" fmla="*/ 6737 w 70"/>
                <a:gd name="T27" fmla="*/ 0 h 69"/>
                <a:gd name="T28" fmla="*/ 4961 w 70"/>
                <a:gd name="T29" fmla="*/ 2363 h 69"/>
                <a:gd name="T30" fmla="*/ 2092 w 70"/>
                <a:gd name="T31" fmla="*/ 1436 h 69"/>
                <a:gd name="T32" fmla="*/ 2694 w 70"/>
                <a:gd name="T33" fmla="*/ 4312 h 69"/>
                <a:gd name="T34" fmla="*/ 0 w 70"/>
                <a:gd name="T35" fmla="*/ 5773 h 69"/>
                <a:gd name="T36" fmla="*/ 2469 w 70"/>
                <a:gd name="T37" fmla="*/ 7373 h 69"/>
                <a:gd name="T38" fmla="*/ 1586 w 70"/>
                <a:gd name="T39" fmla="*/ 10249 h 69"/>
                <a:gd name="T40" fmla="*/ 4425 w 70"/>
                <a:gd name="T41" fmla="*/ 9705 h 69"/>
                <a:gd name="T42" fmla="*/ 5855 w 70"/>
                <a:gd name="T43" fmla="*/ 12445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0"/>
                <a:gd name="T67" fmla="*/ 0 h 69"/>
                <a:gd name="T68" fmla="*/ 70 w 70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0" h="69">
                  <a:moveTo>
                    <a:pt x="17" y="33"/>
                  </a:moveTo>
                  <a:cubicBezTo>
                    <a:pt x="18" y="23"/>
                    <a:pt x="27" y="16"/>
                    <a:pt x="36" y="16"/>
                  </a:cubicBezTo>
                  <a:cubicBezTo>
                    <a:pt x="46" y="17"/>
                    <a:pt x="54" y="26"/>
                    <a:pt x="53" y="35"/>
                  </a:cubicBezTo>
                  <a:cubicBezTo>
                    <a:pt x="53" y="45"/>
                    <a:pt x="44" y="53"/>
                    <a:pt x="34" y="52"/>
                  </a:cubicBezTo>
                  <a:cubicBezTo>
                    <a:pt x="24" y="52"/>
                    <a:pt x="17" y="43"/>
                    <a:pt x="17" y="33"/>
                  </a:cubicBezTo>
                  <a:close/>
                  <a:moveTo>
                    <a:pt x="33" y="69"/>
                  </a:moveTo>
                  <a:cubicBezTo>
                    <a:pt x="42" y="55"/>
                    <a:pt x="42" y="55"/>
                    <a:pt x="42" y="55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25" y="54"/>
                    <a:pt x="25" y="54"/>
                    <a:pt x="25" y="54"/>
                  </a:cubicBezTo>
                  <a:lnTo>
                    <a:pt x="33" y="6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5" name="Freeform 8"/>
            <p:cNvSpPr>
              <a:spLocks noEditPoints="1"/>
            </p:cNvSpPr>
            <p:nvPr/>
          </p:nvSpPr>
          <p:spPr bwMode="auto">
            <a:xfrm>
              <a:off x="2012" y="1347"/>
              <a:ext cx="486" cy="484"/>
            </a:xfrm>
            <a:custGeom>
              <a:avLst/>
              <a:gdLst>
                <a:gd name="T0" fmla="*/ 27861 w 205"/>
                <a:gd name="T1" fmla="*/ 4660 h 204"/>
                <a:gd name="T2" fmla="*/ 26943 w 205"/>
                <a:gd name="T3" fmla="*/ 2095 h 204"/>
                <a:gd name="T4" fmla="*/ 24319 w 205"/>
                <a:gd name="T5" fmla="*/ 2695 h 204"/>
                <a:gd name="T6" fmla="*/ 22678 w 205"/>
                <a:gd name="T7" fmla="*/ 534 h 204"/>
                <a:gd name="T8" fmla="*/ 20210 w 205"/>
                <a:gd name="T9" fmla="*/ 1587 h 204"/>
                <a:gd name="T10" fmla="*/ 18136 w 205"/>
                <a:gd name="T11" fmla="*/ 0 h 204"/>
                <a:gd name="T12" fmla="*/ 15950 w 205"/>
                <a:gd name="T13" fmla="*/ 1587 h 204"/>
                <a:gd name="T14" fmla="*/ 13708 w 205"/>
                <a:gd name="T15" fmla="*/ 534 h 204"/>
                <a:gd name="T16" fmla="*/ 12072 w 205"/>
                <a:gd name="T17" fmla="*/ 2695 h 204"/>
                <a:gd name="T18" fmla="*/ 9447 w 205"/>
                <a:gd name="T19" fmla="*/ 2095 h 204"/>
                <a:gd name="T20" fmla="*/ 8312 w 205"/>
                <a:gd name="T21" fmla="*/ 4660 h 204"/>
                <a:gd name="T22" fmla="*/ 5687 w 205"/>
                <a:gd name="T23" fmla="*/ 4819 h 204"/>
                <a:gd name="T24" fmla="*/ 5306 w 205"/>
                <a:gd name="T25" fmla="*/ 7504 h 204"/>
                <a:gd name="T26" fmla="*/ 2838 w 205"/>
                <a:gd name="T27" fmla="*/ 8427 h 204"/>
                <a:gd name="T28" fmla="*/ 2997 w 205"/>
                <a:gd name="T29" fmla="*/ 11056 h 204"/>
                <a:gd name="T30" fmla="*/ 877 w 205"/>
                <a:gd name="T31" fmla="*/ 12648 h 204"/>
                <a:gd name="T32" fmla="*/ 1799 w 205"/>
                <a:gd name="T33" fmla="*/ 15170 h 204"/>
                <a:gd name="T34" fmla="*/ 0 w 205"/>
                <a:gd name="T35" fmla="*/ 17146 h 204"/>
                <a:gd name="T36" fmla="*/ 1427 w 205"/>
                <a:gd name="T37" fmla="*/ 19230 h 204"/>
                <a:gd name="T38" fmla="*/ 156 w 205"/>
                <a:gd name="T39" fmla="*/ 21581 h 204"/>
                <a:gd name="T40" fmla="*/ 2304 w 205"/>
                <a:gd name="T41" fmla="*/ 23384 h 204"/>
                <a:gd name="T42" fmla="*/ 1586 w 205"/>
                <a:gd name="T43" fmla="*/ 26017 h 204"/>
                <a:gd name="T44" fmla="*/ 4104 w 205"/>
                <a:gd name="T45" fmla="*/ 27284 h 204"/>
                <a:gd name="T46" fmla="*/ 4104 w 205"/>
                <a:gd name="T47" fmla="*/ 30008 h 204"/>
                <a:gd name="T48" fmla="*/ 6728 w 205"/>
                <a:gd name="T49" fmla="*/ 30516 h 204"/>
                <a:gd name="T50" fmla="*/ 7487 w 205"/>
                <a:gd name="T51" fmla="*/ 33014 h 204"/>
                <a:gd name="T52" fmla="*/ 10111 w 205"/>
                <a:gd name="T53" fmla="*/ 33014 h 204"/>
                <a:gd name="T54" fmla="*/ 11365 w 205"/>
                <a:gd name="T55" fmla="*/ 35323 h 204"/>
                <a:gd name="T56" fmla="*/ 13990 w 205"/>
                <a:gd name="T57" fmla="*/ 34445 h 204"/>
                <a:gd name="T58" fmla="*/ 15787 w 205"/>
                <a:gd name="T59" fmla="*/ 36381 h 204"/>
                <a:gd name="T60" fmla="*/ 18136 w 205"/>
                <a:gd name="T61" fmla="*/ 34950 h 204"/>
                <a:gd name="T62" fmla="*/ 20440 w 205"/>
                <a:gd name="T63" fmla="*/ 36381 h 204"/>
                <a:gd name="T64" fmla="*/ 22173 w 205"/>
                <a:gd name="T65" fmla="*/ 34445 h 204"/>
                <a:gd name="T66" fmla="*/ 24864 w 205"/>
                <a:gd name="T67" fmla="*/ 35323 h 204"/>
                <a:gd name="T68" fmla="*/ 26061 w 205"/>
                <a:gd name="T69" fmla="*/ 33014 h 204"/>
                <a:gd name="T70" fmla="*/ 28743 w 205"/>
                <a:gd name="T71" fmla="*/ 33014 h 204"/>
                <a:gd name="T72" fmla="*/ 29501 w 205"/>
                <a:gd name="T73" fmla="*/ 30516 h 204"/>
                <a:gd name="T74" fmla="*/ 32126 w 205"/>
                <a:gd name="T75" fmla="*/ 30008 h 204"/>
                <a:gd name="T76" fmla="*/ 32126 w 205"/>
                <a:gd name="T77" fmla="*/ 27284 h 204"/>
                <a:gd name="T78" fmla="*/ 34587 w 205"/>
                <a:gd name="T79" fmla="*/ 26017 h 204"/>
                <a:gd name="T80" fmla="*/ 33925 w 205"/>
                <a:gd name="T81" fmla="*/ 23384 h 204"/>
                <a:gd name="T82" fmla="*/ 36016 w 205"/>
                <a:gd name="T83" fmla="*/ 21581 h 204"/>
                <a:gd name="T84" fmla="*/ 34819 w 205"/>
                <a:gd name="T85" fmla="*/ 19230 h 204"/>
                <a:gd name="T86" fmla="*/ 36386 w 205"/>
                <a:gd name="T87" fmla="*/ 17146 h 204"/>
                <a:gd name="T88" fmla="*/ 34459 w 205"/>
                <a:gd name="T89" fmla="*/ 15170 h 204"/>
                <a:gd name="T90" fmla="*/ 35509 w 205"/>
                <a:gd name="T91" fmla="*/ 12648 h 204"/>
                <a:gd name="T92" fmla="*/ 33167 w 205"/>
                <a:gd name="T93" fmla="*/ 11056 h 204"/>
                <a:gd name="T94" fmla="*/ 33553 w 205"/>
                <a:gd name="T95" fmla="*/ 8427 h 204"/>
                <a:gd name="T96" fmla="*/ 31087 w 205"/>
                <a:gd name="T97" fmla="*/ 7504 h 204"/>
                <a:gd name="T98" fmla="*/ 30542 w 205"/>
                <a:gd name="T99" fmla="*/ 4819 h 204"/>
                <a:gd name="T100" fmla="*/ 27861 w 205"/>
                <a:gd name="T101" fmla="*/ 4660 h 204"/>
                <a:gd name="T102" fmla="*/ 2468 w 205"/>
                <a:gd name="T103" fmla="*/ 18188 h 204"/>
                <a:gd name="T104" fmla="*/ 18136 w 205"/>
                <a:gd name="T105" fmla="*/ 2472 h 204"/>
                <a:gd name="T106" fmla="*/ 33712 w 205"/>
                <a:gd name="T107" fmla="*/ 18188 h 204"/>
                <a:gd name="T108" fmla="*/ 18136 w 205"/>
                <a:gd name="T109" fmla="*/ 33908 h 204"/>
                <a:gd name="T110" fmla="*/ 2468 w 205"/>
                <a:gd name="T111" fmla="*/ 18188 h 2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05"/>
                <a:gd name="T169" fmla="*/ 0 h 204"/>
                <a:gd name="T170" fmla="*/ 205 w 205"/>
                <a:gd name="T171" fmla="*/ 204 h 2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05" h="204">
                  <a:moveTo>
                    <a:pt x="157" y="26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40" y="198"/>
                    <a:pt x="140" y="198"/>
                    <a:pt x="140" y="198"/>
                  </a:cubicBezTo>
                  <a:cubicBezTo>
                    <a:pt x="147" y="185"/>
                    <a:pt x="147" y="185"/>
                    <a:pt x="147" y="185"/>
                  </a:cubicBezTo>
                  <a:cubicBezTo>
                    <a:pt x="162" y="185"/>
                    <a:pt x="162" y="185"/>
                    <a:pt x="162" y="185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81" y="168"/>
                    <a:pt x="181" y="168"/>
                    <a:pt x="181" y="168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75" y="42"/>
                    <a:pt x="175" y="42"/>
                    <a:pt x="175" y="42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57" y="26"/>
                    <a:pt x="157" y="26"/>
                    <a:pt x="157" y="26"/>
                  </a:cubicBezTo>
                  <a:close/>
                  <a:moveTo>
                    <a:pt x="14" y="102"/>
                  </a:moveTo>
                  <a:cubicBezTo>
                    <a:pt x="14" y="54"/>
                    <a:pt x="54" y="14"/>
                    <a:pt x="102" y="14"/>
                  </a:cubicBezTo>
                  <a:cubicBezTo>
                    <a:pt x="151" y="14"/>
                    <a:pt x="190" y="54"/>
                    <a:pt x="190" y="102"/>
                  </a:cubicBezTo>
                  <a:cubicBezTo>
                    <a:pt x="190" y="151"/>
                    <a:pt x="151" y="190"/>
                    <a:pt x="102" y="190"/>
                  </a:cubicBezTo>
                  <a:cubicBezTo>
                    <a:pt x="54" y="190"/>
                    <a:pt x="14" y="151"/>
                    <a:pt x="14" y="102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6" name="Freeform 9"/>
            <p:cNvSpPr>
              <a:spLocks noEditPoints="1"/>
            </p:cNvSpPr>
            <p:nvPr/>
          </p:nvSpPr>
          <p:spPr bwMode="auto">
            <a:xfrm>
              <a:off x="1877" y="1864"/>
              <a:ext cx="476" cy="478"/>
            </a:xfrm>
            <a:custGeom>
              <a:avLst/>
              <a:gdLst>
                <a:gd name="T0" fmla="*/ 17794 w 201"/>
                <a:gd name="T1" fmla="*/ 3969 h 201"/>
                <a:gd name="T2" fmla="*/ 17794 w 201"/>
                <a:gd name="T3" fmla="*/ 32559 h 201"/>
                <a:gd name="T4" fmla="*/ 31198 w 201"/>
                <a:gd name="T5" fmla="*/ 18262 h 201"/>
                <a:gd name="T6" fmla="*/ 4407 w 201"/>
                <a:gd name="T7" fmla="*/ 18262 h 201"/>
                <a:gd name="T8" fmla="*/ 31198 w 201"/>
                <a:gd name="T9" fmla="*/ 18262 h 201"/>
                <a:gd name="T10" fmla="*/ 17794 w 201"/>
                <a:gd name="T11" fmla="*/ 33072 h 201"/>
                <a:gd name="T12" fmla="*/ 17794 w 201"/>
                <a:gd name="T13" fmla="*/ 3270 h 201"/>
                <a:gd name="T14" fmla="*/ 7957 w 201"/>
                <a:gd name="T15" fmla="*/ 6176 h 201"/>
                <a:gd name="T16" fmla="*/ 6697 w 201"/>
                <a:gd name="T17" fmla="*/ 7448 h 201"/>
                <a:gd name="T18" fmla="*/ 2828 w 201"/>
                <a:gd name="T19" fmla="*/ 8511 h 201"/>
                <a:gd name="T20" fmla="*/ 3493 w 201"/>
                <a:gd name="T21" fmla="*/ 12471 h 201"/>
                <a:gd name="T22" fmla="*/ 2989 w 201"/>
                <a:gd name="T23" fmla="*/ 14297 h 201"/>
                <a:gd name="T24" fmla="*/ 0 w 201"/>
                <a:gd name="T25" fmla="*/ 17175 h 201"/>
                <a:gd name="T26" fmla="*/ 2456 w 201"/>
                <a:gd name="T27" fmla="*/ 18262 h 201"/>
                <a:gd name="T28" fmla="*/ 369 w 201"/>
                <a:gd name="T29" fmla="*/ 21684 h 201"/>
                <a:gd name="T30" fmla="*/ 3706 w 201"/>
                <a:gd name="T31" fmla="*/ 24019 h 201"/>
                <a:gd name="T32" fmla="*/ 4407 w 201"/>
                <a:gd name="T33" fmla="*/ 25714 h 201"/>
                <a:gd name="T34" fmla="*/ 4026 w 201"/>
                <a:gd name="T35" fmla="*/ 29805 h 201"/>
                <a:gd name="T36" fmla="*/ 8116 w 201"/>
                <a:gd name="T37" fmla="*/ 30421 h 201"/>
                <a:gd name="T38" fmla="*/ 9534 w 201"/>
                <a:gd name="T39" fmla="*/ 31500 h 201"/>
                <a:gd name="T40" fmla="*/ 11329 w 201"/>
                <a:gd name="T41" fmla="*/ 35279 h 201"/>
                <a:gd name="T42" fmla="*/ 14969 w 201"/>
                <a:gd name="T43" fmla="*/ 33610 h 201"/>
                <a:gd name="T44" fmla="*/ 16762 w 201"/>
                <a:gd name="T45" fmla="*/ 33836 h 201"/>
                <a:gd name="T46" fmla="*/ 18687 w 201"/>
                <a:gd name="T47" fmla="*/ 33836 h 201"/>
                <a:gd name="T48" fmla="*/ 20639 w 201"/>
                <a:gd name="T49" fmla="*/ 33610 h 201"/>
                <a:gd name="T50" fmla="*/ 24345 w 201"/>
                <a:gd name="T51" fmla="*/ 35279 h 201"/>
                <a:gd name="T52" fmla="*/ 25910 w 201"/>
                <a:gd name="T53" fmla="*/ 31500 h 201"/>
                <a:gd name="T54" fmla="*/ 27492 w 201"/>
                <a:gd name="T55" fmla="*/ 30421 h 201"/>
                <a:gd name="T56" fmla="*/ 31579 w 201"/>
                <a:gd name="T57" fmla="*/ 29805 h 201"/>
                <a:gd name="T58" fmla="*/ 31198 w 201"/>
                <a:gd name="T59" fmla="*/ 25714 h 201"/>
                <a:gd name="T60" fmla="*/ 31956 w 201"/>
                <a:gd name="T61" fmla="*/ 24019 h 201"/>
                <a:gd name="T62" fmla="*/ 35314 w 201"/>
                <a:gd name="T63" fmla="*/ 21684 h 201"/>
                <a:gd name="T64" fmla="*/ 32993 w 201"/>
                <a:gd name="T65" fmla="*/ 18262 h 201"/>
                <a:gd name="T66" fmla="*/ 35449 w 201"/>
                <a:gd name="T67" fmla="*/ 17175 h 201"/>
                <a:gd name="T68" fmla="*/ 32489 w 201"/>
                <a:gd name="T69" fmla="*/ 14297 h 201"/>
                <a:gd name="T70" fmla="*/ 31956 w 201"/>
                <a:gd name="T71" fmla="*/ 12471 h 201"/>
                <a:gd name="T72" fmla="*/ 32780 w 201"/>
                <a:gd name="T73" fmla="*/ 8511 h 201"/>
                <a:gd name="T74" fmla="*/ 28899 w 201"/>
                <a:gd name="T75" fmla="*/ 7448 h 201"/>
                <a:gd name="T76" fmla="*/ 27492 w 201"/>
                <a:gd name="T77" fmla="*/ 6176 h 201"/>
                <a:gd name="T78" fmla="*/ 26296 w 201"/>
                <a:gd name="T79" fmla="*/ 2205 h 201"/>
                <a:gd name="T80" fmla="*/ 22417 w 201"/>
                <a:gd name="T81" fmla="*/ 3415 h 201"/>
                <a:gd name="T82" fmla="*/ 20639 w 201"/>
                <a:gd name="T83" fmla="*/ 2878 h 201"/>
                <a:gd name="T84" fmla="*/ 17794 w 201"/>
                <a:gd name="T85" fmla="*/ 0 h 201"/>
                <a:gd name="T86" fmla="*/ 14806 w 201"/>
                <a:gd name="T87" fmla="*/ 2878 h 201"/>
                <a:gd name="T88" fmla="*/ 13015 w 201"/>
                <a:gd name="T89" fmla="*/ 3415 h 201"/>
                <a:gd name="T90" fmla="*/ 9153 w 201"/>
                <a:gd name="T91" fmla="*/ 2205 h 201"/>
                <a:gd name="T92" fmla="*/ 7957 w 201"/>
                <a:gd name="T93" fmla="*/ 6176 h 20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1"/>
                <a:gd name="T142" fmla="*/ 0 h 201"/>
                <a:gd name="T143" fmla="*/ 201 w 201"/>
                <a:gd name="T144" fmla="*/ 201 h 20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1" h="201">
                  <a:moveTo>
                    <a:pt x="22" y="101"/>
                  </a:moveTo>
                  <a:cubicBezTo>
                    <a:pt x="22" y="57"/>
                    <a:pt x="57" y="22"/>
                    <a:pt x="101" y="22"/>
                  </a:cubicBezTo>
                  <a:cubicBezTo>
                    <a:pt x="144" y="22"/>
                    <a:pt x="180" y="57"/>
                    <a:pt x="180" y="101"/>
                  </a:cubicBezTo>
                  <a:cubicBezTo>
                    <a:pt x="180" y="144"/>
                    <a:pt x="144" y="180"/>
                    <a:pt x="101" y="180"/>
                  </a:cubicBezTo>
                  <a:cubicBezTo>
                    <a:pt x="57" y="180"/>
                    <a:pt x="22" y="144"/>
                    <a:pt x="22" y="101"/>
                  </a:cubicBezTo>
                  <a:close/>
                  <a:moveTo>
                    <a:pt x="177" y="101"/>
                  </a:moveTo>
                  <a:cubicBezTo>
                    <a:pt x="177" y="59"/>
                    <a:pt x="143" y="25"/>
                    <a:pt x="101" y="25"/>
                  </a:cubicBezTo>
                  <a:cubicBezTo>
                    <a:pt x="59" y="25"/>
                    <a:pt x="25" y="59"/>
                    <a:pt x="25" y="101"/>
                  </a:cubicBezTo>
                  <a:cubicBezTo>
                    <a:pt x="25" y="143"/>
                    <a:pt x="59" y="177"/>
                    <a:pt x="101" y="177"/>
                  </a:cubicBezTo>
                  <a:cubicBezTo>
                    <a:pt x="143" y="177"/>
                    <a:pt x="177" y="143"/>
                    <a:pt x="177" y="101"/>
                  </a:cubicBezTo>
                  <a:close/>
                  <a:moveTo>
                    <a:pt x="18" y="101"/>
                  </a:moveTo>
                  <a:cubicBezTo>
                    <a:pt x="18" y="146"/>
                    <a:pt x="55" y="183"/>
                    <a:pt x="101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5"/>
                    <a:pt x="146" y="18"/>
                    <a:pt x="101" y="18"/>
                  </a:cubicBezTo>
                  <a:cubicBezTo>
                    <a:pt x="55" y="18"/>
                    <a:pt x="18" y="55"/>
                    <a:pt x="18" y="101"/>
                  </a:cubicBezTo>
                  <a:close/>
                  <a:moveTo>
                    <a:pt x="45" y="34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5" y="44"/>
                    <a:pt x="33" y="47"/>
                    <a:pt x="31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3" y="62"/>
                    <a:pt x="22" y="66"/>
                    <a:pt x="20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6" y="83"/>
                    <a:pt x="15" y="86"/>
                    <a:pt x="15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5"/>
                    <a:pt x="15" y="108"/>
                    <a:pt x="15" y="11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8" y="126"/>
                    <a:pt x="19" y="129"/>
                    <a:pt x="21" y="13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7" y="146"/>
                    <a:pt x="29" y="149"/>
                    <a:pt x="31" y="152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40" y="163"/>
                    <a:pt x="43" y="165"/>
                    <a:pt x="46" y="168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57" y="176"/>
                    <a:pt x="61" y="178"/>
                    <a:pt x="64" y="179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7" y="184"/>
                    <a:pt x="81" y="185"/>
                    <a:pt x="85" y="186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97" y="187"/>
                    <a:pt x="99" y="187"/>
                    <a:pt x="101" y="187"/>
                  </a:cubicBezTo>
                  <a:cubicBezTo>
                    <a:pt x="103" y="187"/>
                    <a:pt x="105" y="187"/>
                    <a:pt x="106" y="187"/>
                  </a:cubicBezTo>
                  <a:cubicBezTo>
                    <a:pt x="113" y="201"/>
                    <a:pt x="113" y="201"/>
                    <a:pt x="113" y="201"/>
                  </a:cubicBezTo>
                  <a:cubicBezTo>
                    <a:pt x="117" y="186"/>
                    <a:pt x="117" y="186"/>
                    <a:pt x="117" y="186"/>
                  </a:cubicBezTo>
                  <a:cubicBezTo>
                    <a:pt x="120" y="185"/>
                    <a:pt x="124" y="184"/>
                    <a:pt x="128" y="183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37" y="179"/>
                    <a:pt x="137" y="179"/>
                    <a:pt x="137" y="179"/>
                  </a:cubicBezTo>
                  <a:cubicBezTo>
                    <a:pt x="141" y="178"/>
                    <a:pt x="144" y="176"/>
                    <a:pt x="147" y="174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9" y="165"/>
                    <a:pt x="161" y="163"/>
                    <a:pt x="164" y="160"/>
                  </a:cubicBezTo>
                  <a:cubicBezTo>
                    <a:pt x="179" y="165"/>
                    <a:pt x="179" y="165"/>
                    <a:pt x="179" y="165"/>
                  </a:cubicBezTo>
                  <a:cubicBezTo>
                    <a:pt x="171" y="152"/>
                    <a:pt x="171" y="152"/>
                    <a:pt x="171" y="152"/>
                  </a:cubicBezTo>
                  <a:cubicBezTo>
                    <a:pt x="173" y="149"/>
                    <a:pt x="175" y="146"/>
                    <a:pt x="177" y="142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29"/>
                    <a:pt x="184" y="126"/>
                    <a:pt x="185" y="122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187" y="108"/>
                    <a:pt x="187" y="105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6" y="86"/>
                    <a:pt x="185" y="83"/>
                    <a:pt x="184" y="79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0" y="66"/>
                    <a:pt x="178" y="62"/>
                    <a:pt x="176" y="59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69" y="47"/>
                    <a:pt x="166" y="44"/>
                    <a:pt x="164" y="41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3" y="32"/>
                    <a:pt x="150" y="30"/>
                    <a:pt x="147" y="28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4" y="21"/>
                    <a:pt x="131" y="20"/>
                    <a:pt x="127" y="19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15"/>
                    <a:pt x="110" y="15"/>
                    <a:pt x="106" y="1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5"/>
                    <a:pt x="88" y="15"/>
                    <a:pt x="84" y="16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1" y="20"/>
                    <a:pt x="67" y="21"/>
                    <a:pt x="64" y="23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1" y="30"/>
                    <a:pt x="48" y="32"/>
                    <a:pt x="45" y="34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7" name="Freeform 10"/>
            <p:cNvSpPr>
              <a:spLocks noEditPoints="1"/>
            </p:cNvSpPr>
            <p:nvPr/>
          </p:nvSpPr>
          <p:spPr bwMode="auto">
            <a:xfrm>
              <a:off x="1822" y="1119"/>
              <a:ext cx="311" cy="311"/>
            </a:xfrm>
            <a:custGeom>
              <a:avLst/>
              <a:gdLst>
                <a:gd name="T0" fmla="*/ 11854 w 131"/>
                <a:gd name="T1" fmla="*/ 2474 h 131"/>
                <a:gd name="T2" fmla="*/ 11854 w 131"/>
                <a:gd name="T3" fmla="*/ 20965 h 131"/>
                <a:gd name="T4" fmla="*/ 18774 w 131"/>
                <a:gd name="T5" fmla="*/ 11854 h 131"/>
                <a:gd name="T6" fmla="*/ 4672 w 131"/>
                <a:gd name="T7" fmla="*/ 11854 h 131"/>
                <a:gd name="T8" fmla="*/ 18774 w 131"/>
                <a:gd name="T9" fmla="*/ 11854 h 131"/>
                <a:gd name="T10" fmla="*/ 4159 w 131"/>
                <a:gd name="T11" fmla="*/ 11854 h 131"/>
                <a:gd name="T12" fmla="*/ 19308 w 131"/>
                <a:gd name="T13" fmla="*/ 11854 h 131"/>
                <a:gd name="T14" fmla="*/ 11854 w 131"/>
                <a:gd name="T15" fmla="*/ 4442 h 131"/>
                <a:gd name="T16" fmla="*/ 11854 w 131"/>
                <a:gd name="T17" fmla="*/ 19163 h 131"/>
                <a:gd name="T18" fmla="*/ 11854 w 131"/>
                <a:gd name="T19" fmla="*/ 4442 h 131"/>
                <a:gd name="T20" fmla="*/ 11854 w 131"/>
                <a:gd name="T21" fmla="*/ 21345 h 131"/>
                <a:gd name="T22" fmla="*/ 11854 w 131"/>
                <a:gd name="T23" fmla="*/ 2103 h 131"/>
                <a:gd name="T24" fmla="*/ 5365 w 131"/>
                <a:gd name="T25" fmla="*/ 4159 h 131"/>
                <a:gd name="T26" fmla="*/ 4442 w 131"/>
                <a:gd name="T27" fmla="*/ 4831 h 131"/>
                <a:gd name="T28" fmla="*/ 1804 w 131"/>
                <a:gd name="T29" fmla="*/ 5591 h 131"/>
                <a:gd name="T30" fmla="*/ 2355 w 131"/>
                <a:gd name="T31" fmla="*/ 8072 h 131"/>
                <a:gd name="T32" fmla="*/ 1968 w 131"/>
                <a:gd name="T33" fmla="*/ 9271 h 131"/>
                <a:gd name="T34" fmla="*/ 0 w 131"/>
                <a:gd name="T35" fmla="*/ 11092 h 131"/>
                <a:gd name="T36" fmla="*/ 1595 w 131"/>
                <a:gd name="T37" fmla="*/ 11854 h 131"/>
                <a:gd name="T38" fmla="*/ 157 w 131"/>
                <a:gd name="T39" fmla="*/ 13943 h 131"/>
                <a:gd name="T40" fmla="*/ 2355 w 131"/>
                <a:gd name="T41" fmla="*/ 15600 h 131"/>
                <a:gd name="T42" fmla="*/ 2863 w 131"/>
                <a:gd name="T43" fmla="*/ 16671 h 131"/>
                <a:gd name="T44" fmla="*/ 2706 w 131"/>
                <a:gd name="T45" fmla="*/ 19163 h 131"/>
                <a:gd name="T46" fmla="*/ 5365 w 131"/>
                <a:gd name="T47" fmla="*/ 19534 h 131"/>
                <a:gd name="T48" fmla="*/ 6263 w 131"/>
                <a:gd name="T49" fmla="*/ 20206 h 131"/>
                <a:gd name="T50" fmla="*/ 7305 w 131"/>
                <a:gd name="T51" fmla="*/ 22777 h 131"/>
                <a:gd name="T52" fmla="*/ 9874 w 131"/>
                <a:gd name="T53" fmla="*/ 21637 h 131"/>
                <a:gd name="T54" fmla="*/ 11092 w 131"/>
                <a:gd name="T55" fmla="*/ 21851 h 131"/>
                <a:gd name="T56" fmla="*/ 12366 w 131"/>
                <a:gd name="T57" fmla="*/ 21851 h 131"/>
                <a:gd name="T58" fmla="*/ 13565 w 131"/>
                <a:gd name="T59" fmla="*/ 21637 h 131"/>
                <a:gd name="T60" fmla="*/ 16136 w 131"/>
                <a:gd name="T61" fmla="*/ 22777 h 131"/>
                <a:gd name="T62" fmla="*/ 17179 w 131"/>
                <a:gd name="T63" fmla="*/ 20206 h 131"/>
                <a:gd name="T64" fmla="*/ 18102 w 131"/>
                <a:gd name="T65" fmla="*/ 19534 h 131"/>
                <a:gd name="T66" fmla="*/ 20740 w 131"/>
                <a:gd name="T67" fmla="*/ 19163 h 131"/>
                <a:gd name="T68" fmla="*/ 20578 w 131"/>
                <a:gd name="T69" fmla="*/ 16671 h 131"/>
                <a:gd name="T70" fmla="*/ 21129 w 131"/>
                <a:gd name="T71" fmla="*/ 15600 h 131"/>
                <a:gd name="T72" fmla="*/ 23323 w 131"/>
                <a:gd name="T73" fmla="*/ 13943 h 131"/>
                <a:gd name="T74" fmla="*/ 21851 w 131"/>
                <a:gd name="T75" fmla="*/ 11854 h 131"/>
                <a:gd name="T76" fmla="*/ 23441 w 131"/>
                <a:gd name="T77" fmla="*/ 11092 h 131"/>
                <a:gd name="T78" fmla="*/ 21502 w 131"/>
                <a:gd name="T79" fmla="*/ 9271 h 131"/>
                <a:gd name="T80" fmla="*/ 21129 w 131"/>
                <a:gd name="T81" fmla="*/ 8072 h 131"/>
                <a:gd name="T82" fmla="*/ 21637 w 131"/>
                <a:gd name="T83" fmla="*/ 5591 h 131"/>
                <a:gd name="T84" fmla="*/ 18999 w 131"/>
                <a:gd name="T85" fmla="*/ 4831 h 131"/>
                <a:gd name="T86" fmla="*/ 18102 w 131"/>
                <a:gd name="T87" fmla="*/ 4159 h 131"/>
                <a:gd name="T88" fmla="*/ 17342 w 131"/>
                <a:gd name="T89" fmla="*/ 1432 h 131"/>
                <a:gd name="T90" fmla="*/ 14869 w 131"/>
                <a:gd name="T91" fmla="*/ 2103 h 131"/>
                <a:gd name="T92" fmla="*/ 13565 w 131"/>
                <a:gd name="T93" fmla="*/ 1968 h 131"/>
                <a:gd name="T94" fmla="*/ 11854 w 131"/>
                <a:gd name="T95" fmla="*/ 0 h 131"/>
                <a:gd name="T96" fmla="*/ 9874 w 131"/>
                <a:gd name="T97" fmla="*/ 1968 h 131"/>
                <a:gd name="T98" fmla="*/ 8606 w 131"/>
                <a:gd name="T99" fmla="*/ 2103 h 131"/>
                <a:gd name="T100" fmla="*/ 6104 w 131"/>
                <a:gd name="T101" fmla="*/ 1432 h 131"/>
                <a:gd name="T102" fmla="*/ 5365 w 131"/>
                <a:gd name="T103" fmla="*/ 4159 h 1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1"/>
                <a:gd name="T157" fmla="*/ 0 h 131"/>
                <a:gd name="T158" fmla="*/ 131 w 131"/>
                <a:gd name="T159" fmla="*/ 131 h 1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1" h="131">
                  <a:moveTo>
                    <a:pt x="14" y="66"/>
                  </a:moveTo>
                  <a:cubicBezTo>
                    <a:pt x="14" y="37"/>
                    <a:pt x="37" y="14"/>
                    <a:pt x="66" y="14"/>
                  </a:cubicBezTo>
                  <a:cubicBezTo>
                    <a:pt x="94" y="14"/>
                    <a:pt x="117" y="37"/>
                    <a:pt x="117" y="66"/>
                  </a:cubicBezTo>
                  <a:cubicBezTo>
                    <a:pt x="117" y="94"/>
                    <a:pt x="94" y="117"/>
                    <a:pt x="66" y="117"/>
                  </a:cubicBezTo>
                  <a:cubicBezTo>
                    <a:pt x="37" y="117"/>
                    <a:pt x="14" y="94"/>
                    <a:pt x="14" y="66"/>
                  </a:cubicBezTo>
                  <a:close/>
                  <a:moveTo>
                    <a:pt x="105" y="66"/>
                  </a:moveTo>
                  <a:cubicBezTo>
                    <a:pt x="105" y="44"/>
                    <a:pt x="87" y="26"/>
                    <a:pt x="66" y="26"/>
                  </a:cubicBezTo>
                  <a:cubicBezTo>
                    <a:pt x="44" y="26"/>
                    <a:pt x="26" y="44"/>
                    <a:pt x="26" y="66"/>
                  </a:cubicBezTo>
                  <a:cubicBezTo>
                    <a:pt x="26" y="88"/>
                    <a:pt x="44" y="105"/>
                    <a:pt x="66" y="105"/>
                  </a:cubicBezTo>
                  <a:cubicBezTo>
                    <a:pt x="87" y="105"/>
                    <a:pt x="105" y="88"/>
                    <a:pt x="105" y="66"/>
                  </a:cubicBezTo>
                  <a:close/>
                  <a:moveTo>
                    <a:pt x="66" y="24"/>
                  </a:moveTo>
                  <a:cubicBezTo>
                    <a:pt x="42" y="24"/>
                    <a:pt x="23" y="42"/>
                    <a:pt x="23" y="66"/>
                  </a:cubicBezTo>
                  <a:cubicBezTo>
                    <a:pt x="23" y="89"/>
                    <a:pt x="42" y="108"/>
                    <a:pt x="66" y="108"/>
                  </a:cubicBezTo>
                  <a:cubicBezTo>
                    <a:pt x="89" y="108"/>
                    <a:pt x="108" y="89"/>
                    <a:pt x="108" y="66"/>
                  </a:cubicBezTo>
                  <a:cubicBezTo>
                    <a:pt x="108" y="42"/>
                    <a:pt x="89" y="24"/>
                    <a:pt x="66" y="24"/>
                  </a:cubicBezTo>
                  <a:close/>
                  <a:moveTo>
                    <a:pt x="66" y="25"/>
                  </a:moveTo>
                  <a:cubicBezTo>
                    <a:pt x="43" y="25"/>
                    <a:pt x="24" y="43"/>
                    <a:pt x="24" y="66"/>
                  </a:cubicBezTo>
                  <a:cubicBezTo>
                    <a:pt x="24" y="88"/>
                    <a:pt x="43" y="107"/>
                    <a:pt x="66" y="107"/>
                  </a:cubicBezTo>
                  <a:cubicBezTo>
                    <a:pt x="88" y="107"/>
                    <a:pt x="107" y="88"/>
                    <a:pt x="107" y="66"/>
                  </a:cubicBezTo>
                  <a:cubicBezTo>
                    <a:pt x="107" y="43"/>
                    <a:pt x="88" y="25"/>
                    <a:pt x="66" y="25"/>
                  </a:cubicBezTo>
                  <a:close/>
                  <a:moveTo>
                    <a:pt x="12" y="66"/>
                  </a:moveTo>
                  <a:cubicBezTo>
                    <a:pt x="12" y="95"/>
                    <a:pt x="36" y="119"/>
                    <a:pt x="66" y="119"/>
                  </a:cubicBezTo>
                  <a:cubicBezTo>
                    <a:pt x="95" y="119"/>
                    <a:pt x="119" y="95"/>
                    <a:pt x="119" y="66"/>
                  </a:cubicBezTo>
                  <a:cubicBezTo>
                    <a:pt x="119" y="36"/>
                    <a:pt x="95" y="12"/>
                    <a:pt x="66" y="12"/>
                  </a:cubicBezTo>
                  <a:cubicBezTo>
                    <a:pt x="36" y="12"/>
                    <a:pt x="12" y="36"/>
                    <a:pt x="12" y="66"/>
                  </a:cubicBezTo>
                  <a:close/>
                  <a:moveTo>
                    <a:pt x="30" y="23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3" y="29"/>
                    <a:pt x="21" y="31"/>
                    <a:pt x="20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41"/>
                    <a:pt x="14" y="43"/>
                    <a:pt x="1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4"/>
                    <a:pt x="10" y="56"/>
                    <a:pt x="10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0" y="71"/>
                    <a:pt x="10" y="73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2"/>
                    <a:pt x="12" y="84"/>
                    <a:pt x="13" y="87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7" y="95"/>
                    <a:pt x="19" y="97"/>
                    <a:pt x="20" y="99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106"/>
                    <a:pt x="28" y="108"/>
                    <a:pt x="30" y="10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7" y="114"/>
                    <a:pt x="40" y="116"/>
                    <a:pt x="42" y="11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0" y="120"/>
                    <a:pt x="53" y="120"/>
                    <a:pt x="55" y="12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2"/>
                    <a:pt x="66" y="122"/>
                  </a:cubicBezTo>
                  <a:cubicBezTo>
                    <a:pt x="67" y="122"/>
                    <a:pt x="68" y="122"/>
                    <a:pt x="69" y="12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8" y="120"/>
                    <a:pt x="81" y="120"/>
                    <a:pt x="83" y="119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2" y="116"/>
                    <a:pt x="94" y="114"/>
                    <a:pt x="96" y="113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3" y="108"/>
                    <a:pt x="105" y="106"/>
                    <a:pt x="107" y="104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2" y="97"/>
                    <a:pt x="114" y="95"/>
                    <a:pt x="115" y="93"/>
                  </a:cubicBezTo>
                  <a:cubicBezTo>
                    <a:pt x="125" y="94"/>
                    <a:pt x="125" y="94"/>
                    <a:pt x="125" y="94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9" y="84"/>
                    <a:pt x="119" y="82"/>
                    <a:pt x="120" y="79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2" y="71"/>
                    <a:pt x="122" y="68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6"/>
                    <a:pt x="120" y="54"/>
                    <a:pt x="120" y="52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7" y="43"/>
                    <a:pt x="116" y="41"/>
                    <a:pt x="115" y="39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1"/>
                    <a:pt x="108" y="29"/>
                    <a:pt x="106" y="27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1"/>
                    <a:pt x="98" y="20"/>
                    <a:pt x="95" y="1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7" y="14"/>
                    <a:pt x="85" y="13"/>
                    <a:pt x="83" y="1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4" y="10"/>
                    <a:pt x="71" y="10"/>
                    <a:pt x="69" y="1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7" y="10"/>
                    <a:pt x="55" y="1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3"/>
                    <a:pt x="44" y="14"/>
                    <a:pt x="41" y="1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4" y="20"/>
                    <a:pt x="32" y="21"/>
                    <a:pt x="30" y="2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8" name="Freeform 11"/>
            <p:cNvSpPr>
              <a:spLocks noEditPoints="1"/>
            </p:cNvSpPr>
            <p:nvPr/>
          </p:nvSpPr>
          <p:spPr bwMode="auto">
            <a:xfrm>
              <a:off x="890" y="1700"/>
              <a:ext cx="716" cy="718"/>
            </a:xfrm>
            <a:custGeom>
              <a:avLst/>
              <a:gdLst>
                <a:gd name="T0" fmla="*/ 45845 w 302"/>
                <a:gd name="T1" fmla="*/ 27415 h 302"/>
                <a:gd name="T2" fmla="*/ 7807 w 302"/>
                <a:gd name="T3" fmla="*/ 27415 h 302"/>
                <a:gd name="T4" fmla="*/ 13715 w 302"/>
                <a:gd name="T5" fmla="*/ 9208 h 302"/>
                <a:gd name="T6" fmla="*/ 7807 w 302"/>
                <a:gd name="T7" fmla="*/ 7981 h 302"/>
                <a:gd name="T8" fmla="*/ 8156 w 302"/>
                <a:gd name="T9" fmla="*/ 15171 h 302"/>
                <a:gd name="T10" fmla="*/ 2079 w 302"/>
                <a:gd name="T11" fmla="*/ 16262 h 302"/>
                <a:gd name="T12" fmla="*/ 5183 w 302"/>
                <a:gd name="T13" fmla="*/ 22938 h 302"/>
                <a:gd name="T14" fmla="*/ 0 w 302"/>
                <a:gd name="T15" fmla="*/ 26205 h 302"/>
                <a:gd name="T16" fmla="*/ 4929 w 302"/>
                <a:gd name="T17" fmla="*/ 31219 h 302"/>
                <a:gd name="T18" fmla="*/ 1264 w 302"/>
                <a:gd name="T19" fmla="*/ 36069 h 302"/>
                <a:gd name="T20" fmla="*/ 7807 w 302"/>
                <a:gd name="T21" fmla="*/ 39041 h 302"/>
                <a:gd name="T22" fmla="*/ 6065 w 302"/>
                <a:gd name="T23" fmla="*/ 44953 h 302"/>
                <a:gd name="T24" fmla="*/ 13113 w 302"/>
                <a:gd name="T25" fmla="*/ 45113 h 302"/>
                <a:gd name="T26" fmla="*/ 13715 w 302"/>
                <a:gd name="T27" fmla="*/ 51280 h 302"/>
                <a:gd name="T28" fmla="*/ 20444 w 302"/>
                <a:gd name="T29" fmla="*/ 48917 h 302"/>
                <a:gd name="T30" fmla="*/ 23068 w 302"/>
                <a:gd name="T31" fmla="*/ 54535 h 302"/>
                <a:gd name="T32" fmla="*/ 26829 w 302"/>
                <a:gd name="T33" fmla="*/ 50075 h 302"/>
                <a:gd name="T34" fmla="*/ 30556 w 302"/>
                <a:gd name="T35" fmla="*/ 54535 h 302"/>
                <a:gd name="T36" fmla="*/ 33168 w 302"/>
                <a:gd name="T37" fmla="*/ 48917 h 302"/>
                <a:gd name="T38" fmla="*/ 39937 w 302"/>
                <a:gd name="T39" fmla="*/ 51280 h 302"/>
                <a:gd name="T40" fmla="*/ 40314 w 302"/>
                <a:gd name="T41" fmla="*/ 45113 h 302"/>
                <a:gd name="T42" fmla="*/ 47429 w 302"/>
                <a:gd name="T43" fmla="*/ 44953 h 302"/>
                <a:gd name="T44" fmla="*/ 45845 w 302"/>
                <a:gd name="T45" fmla="*/ 39041 h 302"/>
                <a:gd name="T46" fmla="*/ 52360 w 302"/>
                <a:gd name="T47" fmla="*/ 36069 h 302"/>
                <a:gd name="T48" fmla="*/ 48683 w 302"/>
                <a:gd name="T49" fmla="*/ 31219 h 302"/>
                <a:gd name="T50" fmla="*/ 53653 w 302"/>
                <a:gd name="T51" fmla="*/ 26205 h 302"/>
                <a:gd name="T52" fmla="*/ 48470 w 302"/>
                <a:gd name="T53" fmla="*/ 22938 h 302"/>
                <a:gd name="T54" fmla="*/ 51533 w 302"/>
                <a:gd name="T55" fmla="*/ 16262 h 302"/>
                <a:gd name="T56" fmla="*/ 45468 w 302"/>
                <a:gd name="T57" fmla="*/ 15171 h 302"/>
                <a:gd name="T58" fmla="*/ 45845 w 302"/>
                <a:gd name="T59" fmla="*/ 7981 h 302"/>
                <a:gd name="T60" fmla="*/ 39781 w 302"/>
                <a:gd name="T61" fmla="*/ 9208 h 302"/>
                <a:gd name="T62" fmla="*/ 37690 w 302"/>
                <a:gd name="T63" fmla="*/ 2363 h 302"/>
                <a:gd name="T64" fmla="*/ 32516 w 302"/>
                <a:gd name="T65" fmla="*/ 5618 h 302"/>
                <a:gd name="T66" fmla="*/ 28095 w 302"/>
                <a:gd name="T67" fmla="*/ 0 h 302"/>
                <a:gd name="T68" fmla="*/ 25537 w 302"/>
                <a:gd name="T69" fmla="*/ 0 h 302"/>
                <a:gd name="T70" fmla="*/ 21134 w 302"/>
                <a:gd name="T71" fmla="*/ 5618 h 302"/>
                <a:gd name="T72" fmla="*/ 15954 w 302"/>
                <a:gd name="T73" fmla="*/ 2363 h 302"/>
                <a:gd name="T74" fmla="*/ 13715 w 302"/>
                <a:gd name="T75" fmla="*/ 9208 h 302"/>
                <a:gd name="T76" fmla="*/ 4649 w 302"/>
                <a:gd name="T77" fmla="*/ 27641 h 302"/>
                <a:gd name="T78" fmla="*/ 48840 w 302"/>
                <a:gd name="T79" fmla="*/ 27641 h 302"/>
                <a:gd name="T80" fmla="*/ 48840 w 302"/>
                <a:gd name="T81" fmla="*/ 27641 h 3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302"/>
                <a:gd name="T125" fmla="*/ 302 w 302"/>
                <a:gd name="T126" fmla="*/ 302 h 3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302">
                  <a:moveTo>
                    <a:pt x="151" y="44"/>
                  </a:moveTo>
                  <a:cubicBezTo>
                    <a:pt x="210" y="44"/>
                    <a:pt x="258" y="92"/>
                    <a:pt x="258" y="152"/>
                  </a:cubicBezTo>
                  <a:cubicBezTo>
                    <a:pt x="258" y="211"/>
                    <a:pt x="210" y="259"/>
                    <a:pt x="151" y="259"/>
                  </a:cubicBezTo>
                  <a:cubicBezTo>
                    <a:pt x="92" y="259"/>
                    <a:pt x="44" y="211"/>
                    <a:pt x="44" y="152"/>
                  </a:cubicBezTo>
                  <a:cubicBezTo>
                    <a:pt x="44" y="92"/>
                    <a:pt x="92" y="44"/>
                    <a:pt x="151" y="44"/>
                  </a:cubicBezTo>
                  <a:close/>
                  <a:moveTo>
                    <a:pt x="77" y="51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51" y="38"/>
                    <a:pt x="47" y="41"/>
                    <a:pt x="44" y="44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3" y="74"/>
                    <a:pt x="49" y="79"/>
                    <a:pt x="46" y="8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6" y="82"/>
                    <a:pt x="14" y="86"/>
                    <a:pt x="12" y="90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2" y="114"/>
                    <a:pt x="30" y="121"/>
                    <a:pt x="29" y="127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0" y="135"/>
                    <a:pt x="0" y="140"/>
                    <a:pt x="0" y="14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60"/>
                    <a:pt x="27" y="167"/>
                    <a:pt x="28" y="173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4" y="191"/>
                    <a:pt x="6" y="196"/>
                    <a:pt x="7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5"/>
                    <a:pt x="41" y="210"/>
                    <a:pt x="44" y="216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9" y="241"/>
                    <a:pt x="31" y="245"/>
                    <a:pt x="34" y="24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65" y="242"/>
                    <a:pt x="69" y="246"/>
                    <a:pt x="74" y="250"/>
                  </a:cubicBezTo>
                  <a:cubicBezTo>
                    <a:pt x="65" y="277"/>
                    <a:pt x="65" y="277"/>
                    <a:pt x="65" y="277"/>
                  </a:cubicBezTo>
                  <a:cubicBezTo>
                    <a:pt x="69" y="280"/>
                    <a:pt x="73" y="282"/>
                    <a:pt x="77" y="284"/>
                  </a:cubicBezTo>
                  <a:cubicBezTo>
                    <a:pt x="97" y="264"/>
                    <a:pt x="97" y="264"/>
                    <a:pt x="97" y="264"/>
                  </a:cubicBezTo>
                  <a:cubicBezTo>
                    <a:pt x="103" y="267"/>
                    <a:pt x="109" y="269"/>
                    <a:pt x="115" y="271"/>
                  </a:cubicBezTo>
                  <a:cubicBezTo>
                    <a:pt x="116" y="300"/>
                    <a:pt x="116" y="300"/>
                    <a:pt x="116" y="300"/>
                  </a:cubicBezTo>
                  <a:cubicBezTo>
                    <a:pt x="121" y="301"/>
                    <a:pt x="125" y="302"/>
                    <a:pt x="130" y="30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4" y="276"/>
                    <a:pt x="148" y="277"/>
                    <a:pt x="151" y="277"/>
                  </a:cubicBezTo>
                  <a:cubicBezTo>
                    <a:pt x="154" y="277"/>
                    <a:pt x="157" y="276"/>
                    <a:pt x="161" y="276"/>
                  </a:cubicBezTo>
                  <a:cubicBezTo>
                    <a:pt x="172" y="302"/>
                    <a:pt x="172" y="302"/>
                    <a:pt x="172" y="302"/>
                  </a:cubicBezTo>
                  <a:cubicBezTo>
                    <a:pt x="177" y="302"/>
                    <a:pt x="181" y="301"/>
                    <a:pt x="186" y="300"/>
                  </a:cubicBezTo>
                  <a:cubicBezTo>
                    <a:pt x="187" y="271"/>
                    <a:pt x="187" y="271"/>
                    <a:pt x="187" y="271"/>
                  </a:cubicBezTo>
                  <a:cubicBezTo>
                    <a:pt x="193" y="269"/>
                    <a:pt x="199" y="267"/>
                    <a:pt x="205" y="26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9" y="282"/>
                    <a:pt x="233" y="280"/>
                    <a:pt x="237" y="277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32" y="246"/>
                    <a:pt x="237" y="242"/>
                    <a:pt x="242" y="237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0" y="245"/>
                    <a:pt x="273" y="241"/>
                    <a:pt x="276" y="238"/>
                  </a:cubicBezTo>
                  <a:cubicBezTo>
                    <a:pt x="258" y="216"/>
                    <a:pt x="258" y="216"/>
                    <a:pt x="258" y="216"/>
                  </a:cubicBezTo>
                  <a:cubicBezTo>
                    <a:pt x="261" y="210"/>
                    <a:pt x="264" y="205"/>
                    <a:pt x="266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6" y="196"/>
                    <a:pt x="297" y="191"/>
                    <a:pt x="298" y="186"/>
                  </a:cubicBezTo>
                  <a:cubicBezTo>
                    <a:pt x="274" y="173"/>
                    <a:pt x="274" y="173"/>
                    <a:pt x="274" y="173"/>
                  </a:cubicBezTo>
                  <a:cubicBezTo>
                    <a:pt x="275" y="167"/>
                    <a:pt x="275" y="160"/>
                    <a:pt x="275" y="154"/>
                  </a:cubicBezTo>
                  <a:cubicBezTo>
                    <a:pt x="302" y="145"/>
                    <a:pt x="302" y="145"/>
                    <a:pt x="302" y="145"/>
                  </a:cubicBezTo>
                  <a:cubicBezTo>
                    <a:pt x="302" y="140"/>
                    <a:pt x="302" y="135"/>
                    <a:pt x="301" y="131"/>
                  </a:cubicBezTo>
                  <a:cubicBezTo>
                    <a:pt x="273" y="127"/>
                    <a:pt x="273" y="127"/>
                    <a:pt x="273" y="127"/>
                  </a:cubicBezTo>
                  <a:cubicBezTo>
                    <a:pt x="272" y="121"/>
                    <a:pt x="270" y="114"/>
                    <a:pt x="268" y="108"/>
                  </a:cubicBezTo>
                  <a:cubicBezTo>
                    <a:pt x="290" y="90"/>
                    <a:pt x="290" y="90"/>
                    <a:pt x="290" y="90"/>
                  </a:cubicBezTo>
                  <a:cubicBezTo>
                    <a:pt x="288" y="86"/>
                    <a:pt x="286" y="82"/>
                    <a:pt x="283" y="78"/>
                  </a:cubicBezTo>
                  <a:cubicBezTo>
                    <a:pt x="256" y="84"/>
                    <a:pt x="256" y="84"/>
                    <a:pt x="256" y="84"/>
                  </a:cubicBezTo>
                  <a:cubicBezTo>
                    <a:pt x="252" y="79"/>
                    <a:pt x="248" y="74"/>
                    <a:pt x="244" y="69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5" y="41"/>
                    <a:pt x="251" y="38"/>
                    <a:pt x="248" y="35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19" y="47"/>
                    <a:pt x="214" y="44"/>
                    <a:pt x="208" y="41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08" y="11"/>
                    <a:pt x="204" y="9"/>
                    <a:pt x="199" y="8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77" y="30"/>
                    <a:pt x="171" y="28"/>
                    <a:pt x="164" y="28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3" y="0"/>
                    <a:pt x="151" y="0"/>
                  </a:cubicBezTo>
                  <a:cubicBezTo>
                    <a:pt x="149" y="0"/>
                    <a:pt x="146" y="0"/>
                    <a:pt x="144" y="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1" y="28"/>
                    <a:pt x="125" y="30"/>
                    <a:pt x="119" y="31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8" y="9"/>
                    <a:pt x="94" y="11"/>
                    <a:pt x="90" y="13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8" y="44"/>
                    <a:pt x="83" y="47"/>
                    <a:pt x="77" y="51"/>
                  </a:cubicBezTo>
                  <a:close/>
                  <a:moveTo>
                    <a:pt x="26" y="152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lose/>
                  <a:moveTo>
                    <a:pt x="275" y="153"/>
                  </a:move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3"/>
                    <a:pt x="275" y="15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9" name="Freeform 12"/>
            <p:cNvSpPr>
              <a:spLocks noEditPoints="1"/>
            </p:cNvSpPr>
            <p:nvPr/>
          </p:nvSpPr>
          <p:spPr bwMode="auto">
            <a:xfrm>
              <a:off x="1476" y="1368"/>
              <a:ext cx="562" cy="560"/>
            </a:xfrm>
            <a:custGeom>
              <a:avLst/>
              <a:gdLst>
                <a:gd name="T0" fmla="*/ 21147 w 237"/>
                <a:gd name="T1" fmla="*/ 4663 h 236"/>
                <a:gd name="T2" fmla="*/ 21147 w 237"/>
                <a:gd name="T3" fmla="*/ 37691 h 236"/>
                <a:gd name="T4" fmla="*/ 36962 w 237"/>
                <a:gd name="T5" fmla="*/ 21204 h 236"/>
                <a:gd name="T6" fmla="*/ 5184 w 237"/>
                <a:gd name="T7" fmla="*/ 21204 h 236"/>
                <a:gd name="T8" fmla="*/ 36962 w 237"/>
                <a:gd name="T9" fmla="*/ 21204 h 236"/>
                <a:gd name="T10" fmla="*/ 21147 w 237"/>
                <a:gd name="T11" fmla="*/ 38585 h 236"/>
                <a:gd name="T12" fmla="*/ 21147 w 237"/>
                <a:gd name="T13" fmla="*/ 3901 h 236"/>
                <a:gd name="T14" fmla="*/ 9616 w 237"/>
                <a:gd name="T15" fmla="*/ 7297 h 236"/>
                <a:gd name="T16" fmla="*/ 8029 w 237"/>
                <a:gd name="T17" fmla="*/ 8723 h 236"/>
                <a:gd name="T18" fmla="*/ 3386 w 237"/>
                <a:gd name="T19" fmla="*/ 9859 h 236"/>
                <a:gd name="T20" fmla="*/ 4268 w 237"/>
                <a:gd name="T21" fmla="*/ 14683 h 236"/>
                <a:gd name="T22" fmla="*/ 3510 w 237"/>
                <a:gd name="T23" fmla="*/ 16605 h 236"/>
                <a:gd name="T24" fmla="*/ 0 w 237"/>
                <a:gd name="T25" fmla="*/ 19785 h 236"/>
                <a:gd name="T26" fmla="*/ 3002 w 237"/>
                <a:gd name="T27" fmla="*/ 21204 h 236"/>
                <a:gd name="T28" fmla="*/ 372 w 237"/>
                <a:gd name="T29" fmla="*/ 25198 h 236"/>
                <a:gd name="T30" fmla="*/ 4268 w 237"/>
                <a:gd name="T31" fmla="*/ 27832 h 236"/>
                <a:gd name="T32" fmla="*/ 5309 w 237"/>
                <a:gd name="T33" fmla="*/ 29808 h 236"/>
                <a:gd name="T34" fmla="*/ 4802 w 237"/>
                <a:gd name="T35" fmla="*/ 34616 h 236"/>
                <a:gd name="T36" fmla="*/ 9616 w 237"/>
                <a:gd name="T37" fmla="*/ 35123 h 236"/>
                <a:gd name="T38" fmla="*/ 11387 w 237"/>
                <a:gd name="T39" fmla="*/ 36395 h 236"/>
                <a:gd name="T40" fmla="*/ 13348 w 237"/>
                <a:gd name="T41" fmla="*/ 40833 h 236"/>
                <a:gd name="T42" fmla="*/ 17775 w 237"/>
                <a:gd name="T43" fmla="*/ 38908 h 236"/>
                <a:gd name="T44" fmla="*/ 19945 w 237"/>
                <a:gd name="T45" fmla="*/ 39278 h 236"/>
                <a:gd name="T46" fmla="*/ 22200 w 237"/>
                <a:gd name="T47" fmla="*/ 39278 h 236"/>
                <a:gd name="T48" fmla="*/ 24377 w 237"/>
                <a:gd name="T49" fmla="*/ 38908 h 236"/>
                <a:gd name="T50" fmla="*/ 28802 w 237"/>
                <a:gd name="T51" fmla="*/ 40833 h 236"/>
                <a:gd name="T52" fmla="*/ 30737 w 237"/>
                <a:gd name="T53" fmla="*/ 36395 h 236"/>
                <a:gd name="T54" fmla="*/ 32534 w 237"/>
                <a:gd name="T55" fmla="*/ 35123 h 236"/>
                <a:gd name="T56" fmla="*/ 37348 w 237"/>
                <a:gd name="T57" fmla="*/ 34616 h 236"/>
                <a:gd name="T58" fmla="*/ 36962 w 237"/>
                <a:gd name="T59" fmla="*/ 29808 h 236"/>
                <a:gd name="T60" fmla="*/ 37884 w 237"/>
                <a:gd name="T61" fmla="*/ 27832 h 236"/>
                <a:gd name="T62" fmla="*/ 41763 w 237"/>
                <a:gd name="T63" fmla="*/ 25198 h 236"/>
                <a:gd name="T64" fmla="*/ 39148 w 237"/>
                <a:gd name="T65" fmla="*/ 21204 h 236"/>
                <a:gd name="T66" fmla="*/ 42150 w 237"/>
                <a:gd name="T67" fmla="*/ 19785 h 236"/>
                <a:gd name="T68" fmla="*/ 38603 w 237"/>
                <a:gd name="T69" fmla="*/ 16605 h 236"/>
                <a:gd name="T70" fmla="*/ 37884 w 237"/>
                <a:gd name="T71" fmla="*/ 14683 h 236"/>
                <a:gd name="T72" fmla="*/ 38923 w 237"/>
                <a:gd name="T73" fmla="*/ 9859 h 236"/>
                <a:gd name="T74" fmla="*/ 34121 w 237"/>
                <a:gd name="T75" fmla="*/ 8723 h 236"/>
                <a:gd name="T76" fmla="*/ 32693 w 237"/>
                <a:gd name="T77" fmla="*/ 7297 h 236"/>
                <a:gd name="T78" fmla="*/ 31270 w 237"/>
                <a:gd name="T79" fmla="*/ 2698 h 236"/>
                <a:gd name="T80" fmla="*/ 26682 w 237"/>
                <a:gd name="T81" fmla="*/ 3901 h 236"/>
                <a:gd name="T82" fmla="*/ 24505 w 237"/>
                <a:gd name="T83" fmla="*/ 3396 h 236"/>
                <a:gd name="T84" fmla="*/ 21147 w 237"/>
                <a:gd name="T85" fmla="*/ 0 h 236"/>
                <a:gd name="T86" fmla="*/ 17612 w 237"/>
                <a:gd name="T87" fmla="*/ 3396 h 236"/>
                <a:gd name="T88" fmla="*/ 15684 w 237"/>
                <a:gd name="T89" fmla="*/ 3901 h 236"/>
                <a:gd name="T90" fmla="*/ 11038 w 237"/>
                <a:gd name="T91" fmla="*/ 2698 h 236"/>
                <a:gd name="T92" fmla="*/ 9616 w 237"/>
                <a:gd name="T93" fmla="*/ 7297 h 2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7"/>
                <a:gd name="T142" fmla="*/ 0 h 236"/>
                <a:gd name="T143" fmla="*/ 237 w 237"/>
                <a:gd name="T144" fmla="*/ 236 h 2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7" h="236">
                  <a:moveTo>
                    <a:pt x="26" y="119"/>
                  </a:moveTo>
                  <a:cubicBezTo>
                    <a:pt x="26" y="67"/>
                    <a:pt x="67" y="26"/>
                    <a:pt x="119" y="26"/>
                  </a:cubicBezTo>
                  <a:cubicBezTo>
                    <a:pt x="170" y="26"/>
                    <a:pt x="212" y="67"/>
                    <a:pt x="212" y="119"/>
                  </a:cubicBezTo>
                  <a:cubicBezTo>
                    <a:pt x="212" y="170"/>
                    <a:pt x="170" y="211"/>
                    <a:pt x="119" y="211"/>
                  </a:cubicBezTo>
                  <a:cubicBezTo>
                    <a:pt x="67" y="211"/>
                    <a:pt x="26" y="170"/>
                    <a:pt x="26" y="119"/>
                  </a:cubicBezTo>
                  <a:close/>
                  <a:moveTo>
                    <a:pt x="208" y="119"/>
                  </a:moveTo>
                  <a:cubicBezTo>
                    <a:pt x="208" y="69"/>
                    <a:pt x="168" y="29"/>
                    <a:pt x="119" y="29"/>
                  </a:cubicBezTo>
                  <a:cubicBezTo>
                    <a:pt x="69" y="29"/>
                    <a:pt x="29" y="69"/>
                    <a:pt x="29" y="119"/>
                  </a:cubicBezTo>
                  <a:cubicBezTo>
                    <a:pt x="29" y="168"/>
                    <a:pt x="69" y="208"/>
                    <a:pt x="119" y="208"/>
                  </a:cubicBezTo>
                  <a:cubicBezTo>
                    <a:pt x="168" y="208"/>
                    <a:pt x="208" y="168"/>
                    <a:pt x="208" y="119"/>
                  </a:cubicBezTo>
                  <a:close/>
                  <a:moveTo>
                    <a:pt x="22" y="119"/>
                  </a:moveTo>
                  <a:cubicBezTo>
                    <a:pt x="22" y="172"/>
                    <a:pt x="65" y="216"/>
                    <a:pt x="119" y="216"/>
                  </a:cubicBezTo>
                  <a:cubicBezTo>
                    <a:pt x="172" y="216"/>
                    <a:pt x="216" y="172"/>
                    <a:pt x="216" y="119"/>
                  </a:cubicBezTo>
                  <a:cubicBezTo>
                    <a:pt x="216" y="65"/>
                    <a:pt x="172" y="22"/>
                    <a:pt x="119" y="22"/>
                  </a:cubicBezTo>
                  <a:cubicBezTo>
                    <a:pt x="65" y="22"/>
                    <a:pt x="22" y="65"/>
                    <a:pt x="22" y="119"/>
                  </a:cubicBezTo>
                  <a:close/>
                  <a:moveTo>
                    <a:pt x="54" y="41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2"/>
                    <a:pt x="39" y="56"/>
                    <a:pt x="36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73"/>
                    <a:pt x="26" y="77"/>
                    <a:pt x="24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19" y="97"/>
                    <a:pt x="19" y="102"/>
                    <a:pt x="18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7" y="118"/>
                    <a:pt x="17" y="118"/>
                    <a:pt x="17" y="119"/>
                  </a:cubicBezTo>
                  <a:cubicBezTo>
                    <a:pt x="17" y="123"/>
                    <a:pt x="18" y="127"/>
                    <a:pt x="18" y="13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1" y="148"/>
                    <a:pt x="23" y="152"/>
                    <a:pt x="24" y="156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2" y="171"/>
                    <a:pt x="34" y="175"/>
                    <a:pt x="37" y="178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8" y="191"/>
                    <a:pt x="51" y="194"/>
                    <a:pt x="54" y="197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64" y="204"/>
                    <a:pt x="64" y="204"/>
                    <a:pt x="64" y="204"/>
                  </a:cubicBezTo>
                  <a:cubicBezTo>
                    <a:pt x="68" y="206"/>
                    <a:pt x="72" y="209"/>
                    <a:pt x="76" y="21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91" y="216"/>
                    <a:pt x="96" y="217"/>
                    <a:pt x="100" y="218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12" y="220"/>
                    <a:pt x="112" y="220"/>
                    <a:pt x="112" y="220"/>
                  </a:cubicBezTo>
                  <a:cubicBezTo>
                    <a:pt x="114" y="220"/>
                    <a:pt x="116" y="220"/>
                    <a:pt x="119" y="220"/>
                  </a:cubicBezTo>
                  <a:cubicBezTo>
                    <a:pt x="121" y="220"/>
                    <a:pt x="123" y="220"/>
                    <a:pt x="125" y="220"/>
                  </a:cubicBezTo>
                  <a:cubicBezTo>
                    <a:pt x="134" y="236"/>
                    <a:pt x="134" y="236"/>
                    <a:pt x="134" y="236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42" y="217"/>
                    <a:pt x="146" y="216"/>
                    <a:pt x="150" y="215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62" y="211"/>
                    <a:pt x="162" y="211"/>
                    <a:pt x="162" y="211"/>
                  </a:cubicBezTo>
                  <a:cubicBezTo>
                    <a:pt x="166" y="209"/>
                    <a:pt x="170" y="206"/>
                    <a:pt x="173" y="204"/>
                  </a:cubicBezTo>
                  <a:cubicBezTo>
                    <a:pt x="188" y="214"/>
                    <a:pt x="188" y="214"/>
                    <a:pt x="188" y="214"/>
                  </a:cubicBezTo>
                  <a:cubicBezTo>
                    <a:pt x="183" y="197"/>
                    <a:pt x="183" y="197"/>
                    <a:pt x="183" y="197"/>
                  </a:cubicBezTo>
                  <a:cubicBezTo>
                    <a:pt x="187" y="194"/>
                    <a:pt x="190" y="191"/>
                    <a:pt x="193" y="18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1" y="178"/>
                    <a:pt x="201" y="178"/>
                    <a:pt x="201" y="178"/>
                  </a:cubicBezTo>
                  <a:cubicBezTo>
                    <a:pt x="203" y="175"/>
                    <a:pt x="206" y="171"/>
                    <a:pt x="208" y="167"/>
                  </a:cubicBezTo>
                  <a:cubicBezTo>
                    <a:pt x="226" y="169"/>
                    <a:pt x="226" y="169"/>
                    <a:pt x="226" y="169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5" y="152"/>
                    <a:pt x="216" y="148"/>
                    <a:pt x="21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19" y="132"/>
                    <a:pt x="219" y="132"/>
                    <a:pt x="219" y="132"/>
                  </a:cubicBezTo>
                  <a:cubicBezTo>
                    <a:pt x="220" y="127"/>
                    <a:pt x="220" y="123"/>
                    <a:pt x="220" y="119"/>
                  </a:cubicBezTo>
                  <a:cubicBezTo>
                    <a:pt x="220" y="118"/>
                    <a:pt x="220" y="118"/>
                    <a:pt x="220" y="118"/>
                  </a:cubicBezTo>
                  <a:cubicBezTo>
                    <a:pt x="237" y="111"/>
                    <a:pt x="237" y="111"/>
                    <a:pt x="237" y="111"/>
                  </a:cubicBezTo>
                  <a:cubicBezTo>
                    <a:pt x="219" y="106"/>
                    <a:pt x="219" y="106"/>
                    <a:pt x="219" y="106"/>
                  </a:cubicBezTo>
                  <a:cubicBezTo>
                    <a:pt x="219" y="102"/>
                    <a:pt x="218" y="97"/>
                    <a:pt x="217" y="93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13" y="82"/>
                    <a:pt x="213" y="82"/>
                    <a:pt x="213" y="82"/>
                  </a:cubicBezTo>
                  <a:cubicBezTo>
                    <a:pt x="212" y="77"/>
                    <a:pt x="210" y="73"/>
                    <a:pt x="208" y="69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198" y="56"/>
                    <a:pt x="196" y="52"/>
                    <a:pt x="192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0" y="38"/>
                    <a:pt x="177" y="35"/>
                    <a:pt x="173" y="33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8" y="25"/>
                    <a:pt x="154" y="23"/>
                    <a:pt x="150" y="22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4" y="18"/>
                    <a:pt x="129" y="18"/>
                    <a:pt x="125" y="1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08" y="18"/>
                    <a:pt x="104" y="18"/>
                    <a:pt x="99" y="19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3" y="23"/>
                    <a:pt x="79" y="25"/>
                    <a:pt x="75" y="2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1" y="35"/>
                    <a:pt x="57" y="38"/>
                    <a:pt x="54" y="41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0" name="Freeform 13"/>
            <p:cNvSpPr>
              <a:spLocks noEditPoints="1"/>
            </p:cNvSpPr>
            <p:nvPr/>
          </p:nvSpPr>
          <p:spPr bwMode="auto">
            <a:xfrm>
              <a:off x="1537" y="1430"/>
              <a:ext cx="442" cy="439"/>
            </a:xfrm>
            <a:custGeom>
              <a:avLst/>
              <a:gdLst>
                <a:gd name="T0" fmla="*/ 16748 w 186"/>
                <a:gd name="T1" fmla="*/ 534 h 185"/>
                <a:gd name="T2" fmla="*/ 32758 w 186"/>
                <a:gd name="T3" fmla="*/ 16611 h 185"/>
                <a:gd name="T4" fmla="*/ 16748 w 186"/>
                <a:gd name="T5" fmla="*/ 32495 h 185"/>
                <a:gd name="T6" fmla="*/ 537 w 186"/>
                <a:gd name="T7" fmla="*/ 16611 h 185"/>
                <a:gd name="T8" fmla="*/ 16748 w 186"/>
                <a:gd name="T9" fmla="*/ 534 h 185"/>
                <a:gd name="T10" fmla="*/ 33480 w 186"/>
                <a:gd name="T11" fmla="*/ 16611 h 185"/>
                <a:gd name="T12" fmla="*/ 16748 w 186"/>
                <a:gd name="T13" fmla="*/ 0 h 185"/>
                <a:gd name="T14" fmla="*/ 0 w 186"/>
                <a:gd name="T15" fmla="*/ 16611 h 185"/>
                <a:gd name="T16" fmla="*/ 16748 w 186"/>
                <a:gd name="T17" fmla="*/ 33044 h 185"/>
                <a:gd name="T18" fmla="*/ 33480 w 186"/>
                <a:gd name="T19" fmla="*/ 16611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6"/>
                <a:gd name="T31" fmla="*/ 0 h 185"/>
                <a:gd name="T32" fmla="*/ 186 w 186"/>
                <a:gd name="T33" fmla="*/ 185 h 1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6" h="185">
                  <a:moveTo>
                    <a:pt x="93" y="3"/>
                  </a:moveTo>
                  <a:cubicBezTo>
                    <a:pt x="142" y="3"/>
                    <a:pt x="182" y="43"/>
                    <a:pt x="182" y="93"/>
                  </a:cubicBezTo>
                  <a:cubicBezTo>
                    <a:pt x="182" y="142"/>
                    <a:pt x="142" y="182"/>
                    <a:pt x="93" y="182"/>
                  </a:cubicBezTo>
                  <a:cubicBezTo>
                    <a:pt x="43" y="182"/>
                    <a:pt x="3" y="142"/>
                    <a:pt x="3" y="93"/>
                  </a:cubicBezTo>
                  <a:cubicBezTo>
                    <a:pt x="3" y="43"/>
                    <a:pt x="43" y="3"/>
                    <a:pt x="93" y="3"/>
                  </a:cubicBezTo>
                  <a:close/>
                  <a:moveTo>
                    <a:pt x="186" y="93"/>
                  </a:moveTo>
                  <a:cubicBezTo>
                    <a:pt x="186" y="41"/>
                    <a:pt x="144" y="0"/>
                    <a:pt x="93" y="0"/>
                  </a:cubicBezTo>
                  <a:cubicBezTo>
                    <a:pt x="41" y="0"/>
                    <a:pt x="0" y="41"/>
                    <a:pt x="0" y="93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3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1" name="Freeform 14"/>
            <p:cNvSpPr>
              <a:spLocks noEditPoints="1"/>
            </p:cNvSpPr>
            <p:nvPr/>
          </p:nvSpPr>
          <p:spPr bwMode="auto">
            <a:xfrm>
              <a:off x="2356" y="1753"/>
              <a:ext cx="388" cy="387"/>
            </a:xfrm>
            <a:custGeom>
              <a:avLst/>
              <a:gdLst>
                <a:gd name="T0" fmla="*/ 24527 w 164"/>
                <a:gd name="T1" fmla="*/ 14706 h 163"/>
                <a:gd name="T2" fmla="*/ 4225 w 164"/>
                <a:gd name="T3" fmla="*/ 14706 h 163"/>
                <a:gd name="T4" fmla="*/ 7339 w 164"/>
                <a:gd name="T5" fmla="*/ 4832 h 163"/>
                <a:gd name="T6" fmla="*/ 4225 w 164"/>
                <a:gd name="T7" fmla="*/ 4295 h 163"/>
                <a:gd name="T8" fmla="*/ 4382 w 164"/>
                <a:gd name="T9" fmla="*/ 8229 h 163"/>
                <a:gd name="T10" fmla="*/ 1259 w 164"/>
                <a:gd name="T11" fmla="*/ 8737 h 163"/>
                <a:gd name="T12" fmla="*/ 2820 w 164"/>
                <a:gd name="T13" fmla="*/ 12367 h 163"/>
                <a:gd name="T14" fmla="*/ 0 w 164"/>
                <a:gd name="T15" fmla="*/ 13946 h 163"/>
                <a:gd name="T16" fmla="*/ 2820 w 164"/>
                <a:gd name="T17" fmla="*/ 16674 h 163"/>
                <a:gd name="T18" fmla="*/ 660 w 164"/>
                <a:gd name="T19" fmla="*/ 19324 h 163"/>
                <a:gd name="T20" fmla="*/ 4225 w 164"/>
                <a:gd name="T21" fmla="*/ 20969 h 163"/>
                <a:gd name="T22" fmla="*/ 3324 w 164"/>
                <a:gd name="T23" fmla="*/ 23996 h 163"/>
                <a:gd name="T24" fmla="*/ 7176 w 164"/>
                <a:gd name="T25" fmla="*/ 24210 h 163"/>
                <a:gd name="T26" fmla="*/ 7339 w 164"/>
                <a:gd name="T27" fmla="*/ 27610 h 163"/>
                <a:gd name="T28" fmla="*/ 11056 w 164"/>
                <a:gd name="T29" fmla="*/ 26335 h 163"/>
                <a:gd name="T30" fmla="*/ 12437 w 164"/>
                <a:gd name="T31" fmla="*/ 29205 h 163"/>
                <a:gd name="T32" fmla="*/ 14380 w 164"/>
                <a:gd name="T33" fmla="*/ 26686 h 163"/>
                <a:gd name="T34" fmla="*/ 16289 w 164"/>
                <a:gd name="T35" fmla="*/ 29205 h 163"/>
                <a:gd name="T36" fmla="*/ 17867 w 164"/>
                <a:gd name="T37" fmla="*/ 26335 h 163"/>
                <a:gd name="T38" fmla="*/ 21425 w 164"/>
                <a:gd name="T39" fmla="*/ 27610 h 163"/>
                <a:gd name="T40" fmla="*/ 21719 w 164"/>
                <a:gd name="T41" fmla="*/ 24210 h 163"/>
                <a:gd name="T42" fmla="*/ 25412 w 164"/>
                <a:gd name="T43" fmla="*/ 23996 h 163"/>
                <a:gd name="T44" fmla="*/ 24527 w 164"/>
                <a:gd name="T45" fmla="*/ 20969 h 163"/>
                <a:gd name="T46" fmla="*/ 28099 w 164"/>
                <a:gd name="T47" fmla="*/ 19324 h 163"/>
                <a:gd name="T48" fmla="*/ 26157 w 164"/>
                <a:gd name="T49" fmla="*/ 16674 h 163"/>
                <a:gd name="T50" fmla="*/ 28764 w 164"/>
                <a:gd name="T51" fmla="*/ 13946 h 163"/>
                <a:gd name="T52" fmla="*/ 25944 w 164"/>
                <a:gd name="T53" fmla="*/ 12367 h 163"/>
                <a:gd name="T54" fmla="*/ 27505 w 164"/>
                <a:gd name="T55" fmla="*/ 8737 h 163"/>
                <a:gd name="T56" fmla="*/ 24382 w 164"/>
                <a:gd name="T57" fmla="*/ 8229 h 163"/>
                <a:gd name="T58" fmla="*/ 24527 w 164"/>
                <a:gd name="T59" fmla="*/ 4295 h 163"/>
                <a:gd name="T60" fmla="*/ 21425 w 164"/>
                <a:gd name="T61" fmla="*/ 4832 h 163"/>
                <a:gd name="T62" fmla="*/ 20183 w 164"/>
                <a:gd name="T63" fmla="*/ 1275 h 163"/>
                <a:gd name="T64" fmla="*/ 17569 w 164"/>
                <a:gd name="T65" fmla="*/ 3027 h 163"/>
                <a:gd name="T66" fmla="*/ 15044 w 164"/>
                <a:gd name="T67" fmla="*/ 0 h 163"/>
                <a:gd name="T68" fmla="*/ 13720 w 164"/>
                <a:gd name="T69" fmla="*/ 0 h 163"/>
                <a:gd name="T70" fmla="*/ 11401 w 164"/>
                <a:gd name="T71" fmla="*/ 3027 h 163"/>
                <a:gd name="T72" fmla="*/ 8581 w 164"/>
                <a:gd name="T73" fmla="*/ 1275 h 163"/>
                <a:gd name="T74" fmla="*/ 7339 w 164"/>
                <a:gd name="T75" fmla="*/ 4832 h 163"/>
                <a:gd name="T76" fmla="*/ 2598 w 164"/>
                <a:gd name="T77" fmla="*/ 14870 h 163"/>
                <a:gd name="T78" fmla="*/ 26313 w 164"/>
                <a:gd name="T79" fmla="*/ 14870 h 163"/>
                <a:gd name="T80" fmla="*/ 26313 w 164"/>
                <a:gd name="T81" fmla="*/ 1487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63"/>
                <a:gd name="T125" fmla="*/ 164 w 164"/>
                <a:gd name="T126" fmla="*/ 163 h 16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63">
                  <a:moveTo>
                    <a:pt x="82" y="24"/>
                  </a:moveTo>
                  <a:cubicBezTo>
                    <a:pt x="114" y="24"/>
                    <a:pt x="140" y="50"/>
                    <a:pt x="140" y="82"/>
                  </a:cubicBezTo>
                  <a:cubicBezTo>
                    <a:pt x="140" y="114"/>
                    <a:pt x="114" y="140"/>
                    <a:pt x="82" y="140"/>
                  </a:cubicBezTo>
                  <a:cubicBezTo>
                    <a:pt x="50" y="140"/>
                    <a:pt x="24" y="114"/>
                    <a:pt x="24" y="82"/>
                  </a:cubicBezTo>
                  <a:cubicBezTo>
                    <a:pt x="24" y="50"/>
                    <a:pt x="50" y="24"/>
                    <a:pt x="82" y="24"/>
                  </a:cubicBezTo>
                  <a:close/>
                  <a:moveTo>
                    <a:pt x="42" y="27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28" y="20"/>
                    <a:pt x="26" y="22"/>
                    <a:pt x="24" y="24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9" y="40"/>
                    <a:pt x="27" y="43"/>
                    <a:pt x="25" y="4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4"/>
                    <a:pt x="8" y="46"/>
                    <a:pt x="7" y="4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62"/>
                    <a:pt x="17" y="65"/>
                    <a:pt x="16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3"/>
                    <a:pt x="0" y="76"/>
                    <a:pt x="0" y="78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6"/>
                    <a:pt x="15" y="90"/>
                    <a:pt x="16" y="93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3" y="103"/>
                    <a:pt x="4" y="106"/>
                    <a:pt x="4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1" y="110"/>
                    <a:pt x="23" y="114"/>
                    <a:pt x="24" y="11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6" y="130"/>
                    <a:pt x="18" y="132"/>
                    <a:pt x="19" y="134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5" y="131"/>
                    <a:pt x="38" y="133"/>
                    <a:pt x="41" y="135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8" y="151"/>
                    <a:pt x="40" y="152"/>
                    <a:pt x="42" y="15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6" y="144"/>
                    <a:pt x="59" y="146"/>
                    <a:pt x="63" y="147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6" y="162"/>
                    <a:pt x="68" y="163"/>
                    <a:pt x="71" y="163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9" y="149"/>
                    <a:pt x="80" y="149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6" y="163"/>
                    <a:pt x="99" y="162"/>
                    <a:pt x="101" y="162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05" y="146"/>
                    <a:pt x="108" y="144"/>
                    <a:pt x="111" y="14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4" y="152"/>
                    <a:pt x="126" y="151"/>
                    <a:pt x="128" y="150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6" y="133"/>
                    <a:pt x="129" y="131"/>
                    <a:pt x="131" y="128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7" y="132"/>
                    <a:pt x="148" y="130"/>
                    <a:pt x="150" y="128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2" y="114"/>
                    <a:pt x="143" y="110"/>
                    <a:pt x="145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6"/>
                    <a:pt x="161" y="103"/>
                    <a:pt x="162" y="101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9" y="90"/>
                    <a:pt x="149" y="86"/>
                    <a:pt x="149" y="8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6"/>
                    <a:pt x="164" y="73"/>
                    <a:pt x="163" y="71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5" y="58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6" y="46"/>
                    <a:pt x="155" y="44"/>
                    <a:pt x="154" y="42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7" y="43"/>
                    <a:pt x="135" y="40"/>
                    <a:pt x="133" y="37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8" y="22"/>
                    <a:pt x="136" y="20"/>
                    <a:pt x="134" y="1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5"/>
                    <a:pt x="116" y="24"/>
                    <a:pt x="113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3" y="6"/>
                    <a:pt x="111" y="5"/>
                    <a:pt x="108" y="4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6" y="16"/>
                    <a:pt x="93" y="15"/>
                    <a:pt x="89" y="1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3" y="0"/>
                    <a:pt x="82" y="0"/>
                  </a:cubicBezTo>
                  <a:cubicBezTo>
                    <a:pt x="81" y="0"/>
                    <a:pt x="80" y="0"/>
                    <a:pt x="78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1" y="15"/>
                    <a:pt x="68" y="16"/>
                    <a:pt x="65" y="1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5"/>
                    <a:pt x="51" y="6"/>
                    <a:pt x="49" y="7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4"/>
                    <a:pt x="45" y="25"/>
                    <a:pt x="42" y="27"/>
                  </a:cubicBezTo>
                  <a:close/>
                  <a:moveTo>
                    <a:pt x="15" y="82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15" y="82"/>
                    <a:pt x="15" y="82"/>
                  </a:cubicBezTo>
                  <a:close/>
                  <a:moveTo>
                    <a:pt x="150" y="83"/>
                  </a:moveTo>
                  <a:cubicBezTo>
                    <a:pt x="150" y="82"/>
                    <a:pt x="150" y="82"/>
                    <a:pt x="150" y="82"/>
                  </a:cubicBezTo>
                  <a:cubicBezTo>
                    <a:pt x="150" y="82"/>
                    <a:pt x="150" y="83"/>
                    <a:pt x="150" y="8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2" name="Oval 15"/>
            <p:cNvSpPr>
              <a:spLocks noChangeArrowheads="1"/>
            </p:cNvSpPr>
            <p:nvPr/>
          </p:nvSpPr>
          <p:spPr bwMode="auto">
            <a:xfrm>
              <a:off x="2503" y="2292"/>
              <a:ext cx="68" cy="69"/>
            </a:xfrm>
            <a:prstGeom prst="ellipse">
              <a:avLst/>
            </a:pr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03" name="Freeform 16"/>
            <p:cNvSpPr>
              <a:spLocks/>
            </p:cNvSpPr>
            <p:nvPr/>
          </p:nvSpPr>
          <p:spPr bwMode="auto">
            <a:xfrm>
              <a:off x="2517" y="2306"/>
              <a:ext cx="42" cy="43"/>
            </a:xfrm>
            <a:custGeom>
              <a:avLst/>
              <a:gdLst>
                <a:gd name="T0" fmla="*/ 16 w 42"/>
                <a:gd name="T1" fmla="*/ 43 h 43"/>
                <a:gd name="T2" fmla="*/ 16 w 42"/>
                <a:gd name="T3" fmla="*/ 26 h 43"/>
                <a:gd name="T4" fmla="*/ 0 w 42"/>
                <a:gd name="T5" fmla="*/ 26 h 43"/>
                <a:gd name="T6" fmla="*/ 0 w 42"/>
                <a:gd name="T7" fmla="*/ 17 h 43"/>
                <a:gd name="T8" fmla="*/ 16 w 42"/>
                <a:gd name="T9" fmla="*/ 17 h 43"/>
                <a:gd name="T10" fmla="*/ 16 w 42"/>
                <a:gd name="T11" fmla="*/ 0 h 43"/>
                <a:gd name="T12" fmla="*/ 26 w 42"/>
                <a:gd name="T13" fmla="*/ 0 h 43"/>
                <a:gd name="T14" fmla="*/ 26 w 42"/>
                <a:gd name="T15" fmla="*/ 17 h 43"/>
                <a:gd name="T16" fmla="*/ 42 w 42"/>
                <a:gd name="T17" fmla="*/ 17 h 43"/>
                <a:gd name="T18" fmla="*/ 42 w 42"/>
                <a:gd name="T19" fmla="*/ 26 h 43"/>
                <a:gd name="T20" fmla="*/ 26 w 42"/>
                <a:gd name="T21" fmla="*/ 26 h 43"/>
                <a:gd name="T22" fmla="*/ 26 w 42"/>
                <a:gd name="T23" fmla="*/ 43 h 43"/>
                <a:gd name="T24" fmla="*/ 16 w 42"/>
                <a:gd name="T25" fmla="*/ 43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43"/>
                <a:gd name="T41" fmla="*/ 42 w 42"/>
                <a:gd name="T42" fmla="*/ 43 h 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43">
                  <a:moveTo>
                    <a:pt x="16" y="43"/>
                  </a:moveTo>
                  <a:lnTo>
                    <a:pt x="16" y="26"/>
                  </a:lnTo>
                  <a:lnTo>
                    <a:pt x="0" y="26"/>
                  </a:lnTo>
                  <a:lnTo>
                    <a:pt x="0" y="17"/>
                  </a:lnTo>
                  <a:lnTo>
                    <a:pt x="16" y="17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42" y="17"/>
                  </a:lnTo>
                  <a:lnTo>
                    <a:pt x="42" y="26"/>
                  </a:lnTo>
                  <a:lnTo>
                    <a:pt x="26" y="26"/>
                  </a:lnTo>
                  <a:lnTo>
                    <a:pt x="26" y="43"/>
                  </a:lnTo>
                  <a:lnTo>
                    <a:pt x="16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4" name="Freeform 17"/>
            <p:cNvSpPr>
              <a:spLocks noEditPoints="1"/>
            </p:cNvSpPr>
            <p:nvPr/>
          </p:nvSpPr>
          <p:spPr bwMode="auto">
            <a:xfrm>
              <a:off x="1689" y="1522"/>
              <a:ext cx="138" cy="252"/>
            </a:xfrm>
            <a:custGeom>
              <a:avLst/>
              <a:gdLst>
                <a:gd name="T0" fmla="*/ 9617 w 58"/>
                <a:gd name="T1" fmla="*/ 2363 h 106"/>
                <a:gd name="T2" fmla="*/ 928 w 58"/>
                <a:gd name="T3" fmla="*/ 2363 h 106"/>
                <a:gd name="T4" fmla="*/ 928 w 58"/>
                <a:gd name="T5" fmla="*/ 16770 h 106"/>
                <a:gd name="T6" fmla="*/ 9617 w 58"/>
                <a:gd name="T7" fmla="*/ 16770 h 106"/>
                <a:gd name="T8" fmla="*/ 9617 w 58"/>
                <a:gd name="T9" fmla="*/ 2363 h 106"/>
                <a:gd name="T10" fmla="*/ 5803 w 58"/>
                <a:gd name="T11" fmla="*/ 17859 h 106"/>
                <a:gd name="T12" fmla="*/ 5254 w 58"/>
                <a:gd name="T13" fmla="*/ 17317 h 106"/>
                <a:gd name="T14" fmla="*/ 4483 w 58"/>
                <a:gd name="T15" fmla="*/ 17859 h 106"/>
                <a:gd name="T16" fmla="*/ 5254 w 58"/>
                <a:gd name="T17" fmla="*/ 18596 h 106"/>
                <a:gd name="T18" fmla="*/ 5803 w 58"/>
                <a:gd name="T19" fmla="*/ 17859 h 106"/>
                <a:gd name="T20" fmla="*/ 1834 w 58"/>
                <a:gd name="T21" fmla="*/ 0 h 106"/>
                <a:gd name="T22" fmla="*/ 8689 w 58"/>
                <a:gd name="T23" fmla="*/ 0 h 106"/>
                <a:gd name="T24" fmla="*/ 10507 w 58"/>
                <a:gd name="T25" fmla="*/ 1826 h 106"/>
                <a:gd name="T26" fmla="*/ 10507 w 58"/>
                <a:gd name="T27" fmla="*/ 17317 h 106"/>
                <a:gd name="T28" fmla="*/ 8689 w 58"/>
                <a:gd name="T29" fmla="*/ 19131 h 106"/>
                <a:gd name="T30" fmla="*/ 1834 w 58"/>
                <a:gd name="T31" fmla="*/ 19131 h 106"/>
                <a:gd name="T32" fmla="*/ 0 w 58"/>
                <a:gd name="T33" fmla="*/ 17317 h 106"/>
                <a:gd name="T34" fmla="*/ 0 w 58"/>
                <a:gd name="T35" fmla="*/ 1826 h 106"/>
                <a:gd name="T36" fmla="*/ 1834 w 58"/>
                <a:gd name="T37" fmla="*/ 0 h 1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8"/>
                <a:gd name="T58" fmla="*/ 0 h 106"/>
                <a:gd name="T59" fmla="*/ 58 w 58"/>
                <a:gd name="T60" fmla="*/ 106 h 10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8" h="106">
                  <a:moveTo>
                    <a:pt x="53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32" y="99"/>
                  </a:moveTo>
                  <a:cubicBezTo>
                    <a:pt x="32" y="97"/>
                    <a:pt x="31" y="96"/>
                    <a:pt x="29" y="96"/>
                  </a:cubicBezTo>
                  <a:cubicBezTo>
                    <a:pt x="27" y="96"/>
                    <a:pt x="25" y="97"/>
                    <a:pt x="25" y="99"/>
                  </a:cubicBezTo>
                  <a:cubicBezTo>
                    <a:pt x="25" y="101"/>
                    <a:pt x="27" y="103"/>
                    <a:pt x="29" y="103"/>
                  </a:cubicBezTo>
                  <a:cubicBezTo>
                    <a:pt x="31" y="103"/>
                    <a:pt x="32" y="101"/>
                    <a:pt x="32" y="99"/>
                  </a:cubicBezTo>
                  <a:close/>
                  <a:moveTo>
                    <a:pt x="1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8" y="5"/>
                    <a:pt x="58" y="10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8" y="102"/>
                    <a:pt x="53" y="106"/>
                    <a:pt x="48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4" y="106"/>
                    <a:pt x="0" y="102"/>
                    <a:pt x="0" y="9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5" name="Freeform 18"/>
            <p:cNvSpPr>
              <a:spLocks noEditPoints="1"/>
            </p:cNvSpPr>
            <p:nvPr/>
          </p:nvSpPr>
          <p:spPr bwMode="auto">
            <a:xfrm>
              <a:off x="2019" y="2009"/>
              <a:ext cx="201" cy="188"/>
            </a:xfrm>
            <a:custGeom>
              <a:avLst/>
              <a:gdLst>
                <a:gd name="T0" fmla="*/ 9478 w 85"/>
                <a:gd name="T1" fmla="*/ 771 h 79"/>
                <a:gd name="T2" fmla="*/ 13604 w 85"/>
                <a:gd name="T3" fmla="*/ 7629 h 79"/>
                <a:gd name="T4" fmla="*/ 5408 w 85"/>
                <a:gd name="T5" fmla="*/ 11066 h 79"/>
                <a:gd name="T6" fmla="*/ 1258 w 85"/>
                <a:gd name="T7" fmla="*/ 4367 h 79"/>
                <a:gd name="T8" fmla="*/ 7539 w 85"/>
                <a:gd name="T9" fmla="*/ 11604 h 79"/>
                <a:gd name="T10" fmla="*/ 7695 w 85"/>
                <a:gd name="T11" fmla="*/ 11830 h 79"/>
                <a:gd name="T12" fmla="*/ 7539 w 85"/>
                <a:gd name="T13" fmla="*/ 13829 h 79"/>
                <a:gd name="T14" fmla="*/ 7314 w 85"/>
                <a:gd name="T15" fmla="*/ 13438 h 79"/>
                <a:gd name="T16" fmla="*/ 7539 w 85"/>
                <a:gd name="T17" fmla="*/ 11604 h 79"/>
                <a:gd name="T18" fmla="*/ 7035 w 85"/>
                <a:gd name="T19" fmla="*/ 11830 h 79"/>
                <a:gd name="T20" fmla="*/ 7170 w 85"/>
                <a:gd name="T21" fmla="*/ 13438 h 79"/>
                <a:gd name="T22" fmla="*/ 7035 w 85"/>
                <a:gd name="T23" fmla="*/ 13438 h 79"/>
                <a:gd name="T24" fmla="*/ 6666 w 85"/>
                <a:gd name="T25" fmla="*/ 11830 h 79"/>
                <a:gd name="T26" fmla="*/ 6281 w 85"/>
                <a:gd name="T27" fmla="*/ 11994 h 79"/>
                <a:gd name="T28" fmla="*/ 6441 w 85"/>
                <a:gd name="T29" fmla="*/ 12130 h 79"/>
                <a:gd name="T30" fmla="*/ 6281 w 85"/>
                <a:gd name="T31" fmla="*/ 13060 h 79"/>
                <a:gd name="T32" fmla="*/ 6122 w 85"/>
                <a:gd name="T33" fmla="*/ 13060 h 79"/>
                <a:gd name="T34" fmla="*/ 6281 w 85"/>
                <a:gd name="T35" fmla="*/ 11994 h 79"/>
                <a:gd name="T36" fmla="*/ 5753 w 85"/>
                <a:gd name="T37" fmla="*/ 12387 h 79"/>
                <a:gd name="T38" fmla="*/ 5909 w 85"/>
                <a:gd name="T39" fmla="*/ 12736 h 79"/>
                <a:gd name="T40" fmla="*/ 5753 w 85"/>
                <a:gd name="T41" fmla="*/ 12896 h 79"/>
                <a:gd name="T42" fmla="*/ 5753 w 85"/>
                <a:gd name="T43" fmla="*/ 12387 h 79"/>
                <a:gd name="T44" fmla="*/ 8198 w 85"/>
                <a:gd name="T45" fmla="*/ 11830 h 79"/>
                <a:gd name="T46" fmla="*/ 8064 w 85"/>
                <a:gd name="T47" fmla="*/ 11994 h 79"/>
                <a:gd name="T48" fmla="*/ 8198 w 85"/>
                <a:gd name="T49" fmla="*/ 13438 h 79"/>
                <a:gd name="T50" fmla="*/ 8437 w 85"/>
                <a:gd name="T51" fmla="*/ 13438 h 79"/>
                <a:gd name="T52" fmla="*/ 8198 w 85"/>
                <a:gd name="T53" fmla="*/ 11830 h 79"/>
                <a:gd name="T54" fmla="*/ 8728 w 85"/>
                <a:gd name="T55" fmla="*/ 11994 h 79"/>
                <a:gd name="T56" fmla="*/ 8567 w 85"/>
                <a:gd name="T57" fmla="*/ 13060 h 79"/>
                <a:gd name="T58" fmla="*/ 8728 w 85"/>
                <a:gd name="T59" fmla="*/ 13060 h 79"/>
                <a:gd name="T60" fmla="*/ 8941 w 85"/>
                <a:gd name="T61" fmla="*/ 12130 h 79"/>
                <a:gd name="T62" fmla="*/ 9255 w 85"/>
                <a:gd name="T63" fmla="*/ 12387 h 79"/>
                <a:gd name="T64" fmla="*/ 9255 w 85"/>
                <a:gd name="T65" fmla="*/ 12387 h 79"/>
                <a:gd name="T66" fmla="*/ 9255 w 85"/>
                <a:gd name="T67" fmla="*/ 12896 h 79"/>
                <a:gd name="T68" fmla="*/ 9478 w 85"/>
                <a:gd name="T69" fmla="*/ 12896 h 79"/>
                <a:gd name="T70" fmla="*/ 9255 w 85"/>
                <a:gd name="T71" fmla="*/ 12387 h 79"/>
                <a:gd name="T72" fmla="*/ 0 w 85"/>
                <a:gd name="T73" fmla="*/ 2882 h 79"/>
                <a:gd name="T74" fmla="*/ 2975 w 85"/>
                <a:gd name="T75" fmla="*/ 14340 h 79"/>
                <a:gd name="T76" fmla="*/ 14853 w 85"/>
                <a:gd name="T77" fmla="*/ 11456 h 79"/>
                <a:gd name="T78" fmla="*/ 11916 w 85"/>
                <a:gd name="T79" fmla="*/ 0 h 79"/>
                <a:gd name="T80" fmla="*/ 2819 w 85"/>
                <a:gd name="T81" fmla="*/ 11456 h 79"/>
                <a:gd name="T82" fmla="*/ 2819 w 85"/>
                <a:gd name="T83" fmla="*/ 13598 h 79"/>
                <a:gd name="T84" fmla="*/ 2819 w 85"/>
                <a:gd name="T85" fmla="*/ 11456 h 79"/>
                <a:gd name="T86" fmla="*/ 3467 w 85"/>
                <a:gd name="T87" fmla="*/ 12503 h 79"/>
                <a:gd name="T88" fmla="*/ 1906 w 85"/>
                <a:gd name="T89" fmla="*/ 12503 h 79"/>
                <a:gd name="T90" fmla="*/ 2819 w 85"/>
                <a:gd name="T91" fmla="*/ 12130 h 79"/>
                <a:gd name="T92" fmla="*/ 2819 w 85"/>
                <a:gd name="T93" fmla="*/ 13060 h 79"/>
                <a:gd name="T94" fmla="*/ 2819 w 85"/>
                <a:gd name="T95" fmla="*/ 12130 h 79"/>
                <a:gd name="T96" fmla="*/ 13604 w 85"/>
                <a:gd name="T97" fmla="*/ 12503 h 79"/>
                <a:gd name="T98" fmla="*/ 11161 w 85"/>
                <a:gd name="T99" fmla="*/ 12503 h 79"/>
                <a:gd name="T100" fmla="*/ 12415 w 85"/>
                <a:gd name="T101" fmla="*/ 11830 h 79"/>
                <a:gd name="T102" fmla="*/ 12415 w 85"/>
                <a:gd name="T103" fmla="*/ 13274 h 79"/>
                <a:gd name="T104" fmla="*/ 12415 w 85"/>
                <a:gd name="T105" fmla="*/ 11830 h 79"/>
                <a:gd name="T106" fmla="*/ 12944 w 85"/>
                <a:gd name="T107" fmla="*/ 12503 h 79"/>
                <a:gd name="T108" fmla="*/ 11916 w 85"/>
                <a:gd name="T109" fmla="*/ 12503 h 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5"/>
                <a:gd name="T166" fmla="*/ 0 h 79"/>
                <a:gd name="T167" fmla="*/ 85 w 85"/>
                <a:gd name="T168" fmla="*/ 79 h 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5" h="79">
                  <a:moveTo>
                    <a:pt x="31" y="4"/>
                  </a:moveTo>
                  <a:cubicBezTo>
                    <a:pt x="54" y="4"/>
                    <a:pt x="54" y="4"/>
                    <a:pt x="54" y="4"/>
                  </a:cubicBezTo>
                  <a:cubicBezTo>
                    <a:pt x="68" y="4"/>
                    <a:pt x="78" y="13"/>
                    <a:pt x="78" y="24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52"/>
                    <a:pt x="68" y="61"/>
                    <a:pt x="54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7" y="52"/>
                    <a:pt x="7" y="4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3"/>
                    <a:pt x="17" y="4"/>
                    <a:pt x="31" y="4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3" y="76"/>
                    <a:pt x="42" y="75"/>
                    <a:pt x="42" y="74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4"/>
                    <a:pt x="43" y="64"/>
                    <a:pt x="43" y="64"/>
                  </a:cubicBezTo>
                  <a:close/>
                  <a:moveTo>
                    <a:pt x="40" y="65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1" y="65"/>
                    <a:pt x="41" y="65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74"/>
                    <a:pt x="38" y="74"/>
                    <a:pt x="38" y="7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9" y="65"/>
                    <a:pt x="40" y="65"/>
                  </a:cubicBezTo>
                  <a:close/>
                  <a:moveTo>
                    <a:pt x="36" y="66"/>
                  </a:move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7" y="66"/>
                    <a:pt x="37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5" y="72"/>
                    <a:pt x="35" y="72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6"/>
                    <a:pt x="36" y="66"/>
                    <a:pt x="36" y="66"/>
                  </a:cubicBezTo>
                  <a:close/>
                  <a:moveTo>
                    <a:pt x="33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1"/>
                    <a:pt x="34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0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3" y="68"/>
                    <a:pt x="33" y="68"/>
                  </a:cubicBezTo>
                  <a:close/>
                  <a:moveTo>
                    <a:pt x="47" y="65"/>
                  </a:move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6" y="65"/>
                    <a:pt x="46" y="66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7" y="65"/>
                  </a:cubicBezTo>
                  <a:close/>
                  <a:moveTo>
                    <a:pt x="50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49" y="67"/>
                    <a:pt x="49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50" y="72"/>
                    <a:pt x="50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6"/>
                    <a:pt x="50" y="66"/>
                  </a:cubicBezTo>
                  <a:close/>
                  <a:moveTo>
                    <a:pt x="53" y="68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3" y="68"/>
                  </a:cubicBezTo>
                  <a:close/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7" y="79"/>
                    <a:pt x="17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77" y="79"/>
                    <a:pt x="85" y="72"/>
                    <a:pt x="85" y="63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7"/>
                    <a:pt x="77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6" y="63"/>
                  </a:moveTo>
                  <a:cubicBezTo>
                    <a:pt x="19" y="63"/>
                    <a:pt x="22" y="66"/>
                    <a:pt x="22" y="69"/>
                  </a:cubicBezTo>
                  <a:cubicBezTo>
                    <a:pt x="22" y="73"/>
                    <a:pt x="19" y="75"/>
                    <a:pt x="16" y="75"/>
                  </a:cubicBezTo>
                  <a:cubicBezTo>
                    <a:pt x="12" y="75"/>
                    <a:pt x="9" y="73"/>
                    <a:pt x="9" y="69"/>
                  </a:cubicBezTo>
                  <a:cubicBezTo>
                    <a:pt x="9" y="66"/>
                    <a:pt x="12" y="63"/>
                    <a:pt x="16" y="63"/>
                  </a:cubicBezTo>
                  <a:close/>
                  <a:moveTo>
                    <a:pt x="16" y="65"/>
                  </a:moveTo>
                  <a:cubicBezTo>
                    <a:pt x="18" y="65"/>
                    <a:pt x="20" y="67"/>
                    <a:pt x="20" y="69"/>
                  </a:cubicBezTo>
                  <a:cubicBezTo>
                    <a:pt x="20" y="72"/>
                    <a:pt x="18" y="74"/>
                    <a:pt x="16" y="74"/>
                  </a:cubicBezTo>
                  <a:cubicBezTo>
                    <a:pt x="13" y="74"/>
                    <a:pt x="11" y="72"/>
                    <a:pt x="11" y="69"/>
                  </a:cubicBezTo>
                  <a:cubicBezTo>
                    <a:pt x="11" y="67"/>
                    <a:pt x="13" y="65"/>
                    <a:pt x="16" y="65"/>
                  </a:cubicBezTo>
                  <a:close/>
                  <a:moveTo>
                    <a:pt x="16" y="67"/>
                  </a:moveTo>
                  <a:cubicBezTo>
                    <a:pt x="17" y="67"/>
                    <a:pt x="18" y="68"/>
                    <a:pt x="18" y="69"/>
                  </a:cubicBezTo>
                  <a:cubicBezTo>
                    <a:pt x="18" y="71"/>
                    <a:pt x="17" y="72"/>
                    <a:pt x="16" y="72"/>
                  </a:cubicBezTo>
                  <a:cubicBezTo>
                    <a:pt x="14" y="72"/>
                    <a:pt x="13" y="71"/>
                    <a:pt x="13" y="69"/>
                  </a:cubicBezTo>
                  <a:cubicBezTo>
                    <a:pt x="13" y="68"/>
                    <a:pt x="14" y="67"/>
                    <a:pt x="16" y="67"/>
                  </a:cubicBezTo>
                  <a:close/>
                  <a:moveTo>
                    <a:pt x="71" y="63"/>
                  </a:moveTo>
                  <a:cubicBezTo>
                    <a:pt x="75" y="63"/>
                    <a:pt x="78" y="65"/>
                    <a:pt x="78" y="69"/>
                  </a:cubicBezTo>
                  <a:cubicBezTo>
                    <a:pt x="78" y="72"/>
                    <a:pt x="75" y="75"/>
                    <a:pt x="71" y="75"/>
                  </a:cubicBezTo>
                  <a:cubicBezTo>
                    <a:pt x="67" y="75"/>
                    <a:pt x="64" y="72"/>
                    <a:pt x="64" y="69"/>
                  </a:cubicBezTo>
                  <a:cubicBezTo>
                    <a:pt x="64" y="65"/>
                    <a:pt x="67" y="63"/>
                    <a:pt x="71" y="63"/>
                  </a:cubicBezTo>
                  <a:close/>
                  <a:moveTo>
                    <a:pt x="71" y="65"/>
                  </a:moveTo>
                  <a:cubicBezTo>
                    <a:pt x="74" y="65"/>
                    <a:pt x="76" y="66"/>
                    <a:pt x="76" y="69"/>
                  </a:cubicBezTo>
                  <a:cubicBezTo>
                    <a:pt x="76" y="71"/>
                    <a:pt x="74" y="73"/>
                    <a:pt x="71" y="73"/>
                  </a:cubicBezTo>
                  <a:cubicBezTo>
                    <a:pt x="69" y="73"/>
                    <a:pt x="66" y="71"/>
                    <a:pt x="66" y="69"/>
                  </a:cubicBezTo>
                  <a:cubicBezTo>
                    <a:pt x="66" y="66"/>
                    <a:pt x="69" y="65"/>
                    <a:pt x="71" y="65"/>
                  </a:cubicBezTo>
                  <a:close/>
                  <a:moveTo>
                    <a:pt x="71" y="66"/>
                  </a:moveTo>
                  <a:cubicBezTo>
                    <a:pt x="73" y="66"/>
                    <a:pt x="74" y="68"/>
                    <a:pt x="74" y="69"/>
                  </a:cubicBezTo>
                  <a:cubicBezTo>
                    <a:pt x="74" y="70"/>
                    <a:pt x="73" y="71"/>
                    <a:pt x="71" y="71"/>
                  </a:cubicBezTo>
                  <a:cubicBezTo>
                    <a:pt x="70" y="71"/>
                    <a:pt x="68" y="70"/>
                    <a:pt x="68" y="69"/>
                  </a:cubicBezTo>
                  <a:cubicBezTo>
                    <a:pt x="68" y="68"/>
                    <a:pt x="70" y="66"/>
                    <a:pt x="71" y="66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6" name="Freeform 19"/>
            <p:cNvSpPr>
              <a:spLocks/>
            </p:cNvSpPr>
            <p:nvPr/>
          </p:nvSpPr>
          <p:spPr bwMode="auto">
            <a:xfrm>
              <a:off x="1184" y="1909"/>
              <a:ext cx="304" cy="328"/>
            </a:xfrm>
            <a:custGeom>
              <a:avLst/>
              <a:gdLst>
                <a:gd name="T0" fmla="*/ 3791 w 128"/>
                <a:gd name="T1" fmla="*/ 2363 h 138"/>
                <a:gd name="T2" fmla="*/ 3791 w 128"/>
                <a:gd name="T3" fmla="*/ 2363 h 138"/>
                <a:gd name="T4" fmla="*/ 13464 w 128"/>
                <a:gd name="T5" fmla="*/ 3803 h 138"/>
                <a:gd name="T6" fmla="*/ 17373 w 128"/>
                <a:gd name="T7" fmla="*/ 9039 h 138"/>
                <a:gd name="T8" fmla="*/ 6109 w 128"/>
                <a:gd name="T9" fmla="*/ 17291 h 138"/>
                <a:gd name="T10" fmla="*/ 2358 w 128"/>
                <a:gd name="T11" fmla="*/ 12288 h 138"/>
                <a:gd name="T12" fmla="*/ 3791 w 128"/>
                <a:gd name="T13" fmla="*/ 2363 h 1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8"/>
                <a:gd name="T22" fmla="*/ 0 h 138"/>
                <a:gd name="T23" fmla="*/ 128 w 128"/>
                <a:gd name="T24" fmla="*/ 138 h 1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8" h="138">
                  <a:moveTo>
                    <a:pt x="21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38" y="0"/>
                    <a:pt x="63" y="4"/>
                    <a:pt x="75" y="2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128" y="91"/>
                    <a:pt x="65" y="138"/>
                    <a:pt x="34" y="96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0" y="51"/>
                    <a:pt x="3" y="26"/>
                    <a:pt x="21" y="13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7" name="Freeform 20"/>
            <p:cNvSpPr>
              <a:spLocks/>
            </p:cNvSpPr>
            <p:nvPr/>
          </p:nvSpPr>
          <p:spPr bwMode="auto">
            <a:xfrm>
              <a:off x="1194" y="1919"/>
              <a:ext cx="279" cy="304"/>
            </a:xfrm>
            <a:custGeom>
              <a:avLst/>
              <a:gdLst>
                <a:gd name="T0" fmla="*/ 3315 w 118"/>
                <a:gd name="T1" fmla="*/ 2199 h 128"/>
                <a:gd name="T2" fmla="*/ 2062 w 118"/>
                <a:gd name="T3" fmla="*/ 11106 h 128"/>
                <a:gd name="T4" fmla="*/ 5753 w 118"/>
                <a:gd name="T5" fmla="*/ 16155 h 128"/>
                <a:gd name="T6" fmla="*/ 15754 w 118"/>
                <a:gd name="T7" fmla="*/ 8631 h 128"/>
                <a:gd name="T8" fmla="*/ 12030 w 118"/>
                <a:gd name="T9" fmla="*/ 3401 h 128"/>
                <a:gd name="T10" fmla="*/ 3315 w 118"/>
                <a:gd name="T11" fmla="*/ 2199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"/>
                <a:gd name="T19" fmla="*/ 0 h 128"/>
                <a:gd name="T20" fmla="*/ 118 w 118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" h="128">
                  <a:moveTo>
                    <a:pt x="19" y="12"/>
                  </a:moveTo>
                  <a:cubicBezTo>
                    <a:pt x="3" y="24"/>
                    <a:pt x="0" y="46"/>
                    <a:pt x="12" y="62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61" y="128"/>
                    <a:pt x="118" y="85"/>
                    <a:pt x="90" y="48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57" y="3"/>
                    <a:pt x="34" y="0"/>
                    <a:pt x="19" y="12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8" name="Freeform 21"/>
            <p:cNvSpPr>
              <a:spLocks/>
            </p:cNvSpPr>
            <p:nvPr/>
          </p:nvSpPr>
          <p:spPr bwMode="auto">
            <a:xfrm>
              <a:off x="1203" y="1928"/>
              <a:ext cx="218" cy="235"/>
            </a:xfrm>
            <a:custGeom>
              <a:avLst/>
              <a:gdLst>
                <a:gd name="T0" fmla="*/ 2993 w 92"/>
                <a:gd name="T1" fmla="*/ 1965 h 99"/>
                <a:gd name="T2" fmla="*/ 1796 w 92"/>
                <a:gd name="T3" fmla="*/ 10029 h 99"/>
                <a:gd name="T4" fmla="*/ 5682 w 92"/>
                <a:gd name="T5" fmla="*/ 14983 h 99"/>
                <a:gd name="T6" fmla="*/ 10843 w 92"/>
                <a:gd name="T7" fmla="*/ 17333 h 99"/>
                <a:gd name="T8" fmla="*/ 13464 w 92"/>
                <a:gd name="T9" fmla="*/ 16132 h 99"/>
                <a:gd name="T10" fmla="*/ 15378 w 92"/>
                <a:gd name="T11" fmla="*/ 13777 h 99"/>
                <a:gd name="T12" fmla="*/ 14727 w 92"/>
                <a:gd name="T13" fmla="*/ 8227 h 99"/>
                <a:gd name="T14" fmla="*/ 10978 w 92"/>
                <a:gd name="T15" fmla="*/ 3019 h 99"/>
                <a:gd name="T16" fmla="*/ 2993 w 92"/>
                <a:gd name="T17" fmla="*/ 1965 h 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99"/>
                <a:gd name="T29" fmla="*/ 92 w 92"/>
                <a:gd name="T30" fmla="*/ 99 h 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99">
                  <a:moveTo>
                    <a:pt x="17" y="11"/>
                  </a:moveTo>
                  <a:cubicBezTo>
                    <a:pt x="3" y="21"/>
                    <a:pt x="0" y="42"/>
                    <a:pt x="10" y="56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9" y="94"/>
                    <a:pt x="49" y="99"/>
                    <a:pt x="61" y="97"/>
                  </a:cubicBezTo>
                  <a:cubicBezTo>
                    <a:pt x="66" y="96"/>
                    <a:pt x="72" y="94"/>
                    <a:pt x="76" y="90"/>
                  </a:cubicBezTo>
                  <a:cubicBezTo>
                    <a:pt x="81" y="87"/>
                    <a:pt x="85" y="82"/>
                    <a:pt x="87" y="77"/>
                  </a:cubicBezTo>
                  <a:cubicBezTo>
                    <a:pt x="92" y="66"/>
                    <a:pt x="90" y="55"/>
                    <a:pt x="83" y="46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1" y="3"/>
                    <a:pt x="31" y="0"/>
                    <a:pt x="17" y="11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9" name="Freeform 22"/>
            <p:cNvSpPr>
              <a:spLocks/>
            </p:cNvSpPr>
            <p:nvPr/>
          </p:nvSpPr>
          <p:spPr bwMode="auto">
            <a:xfrm>
              <a:off x="1203" y="1957"/>
              <a:ext cx="109" cy="140"/>
            </a:xfrm>
            <a:custGeom>
              <a:avLst/>
              <a:gdLst>
                <a:gd name="T0" fmla="*/ 2673 w 46"/>
                <a:gd name="T1" fmla="*/ 0 h 59"/>
                <a:gd name="T2" fmla="*/ 1796 w 46"/>
                <a:gd name="T3" fmla="*/ 7833 h 59"/>
                <a:gd name="T4" fmla="*/ 3874 w 46"/>
                <a:gd name="T5" fmla="*/ 10528 h 59"/>
                <a:gd name="T6" fmla="*/ 8130 w 46"/>
                <a:gd name="T7" fmla="*/ 7297 h 59"/>
                <a:gd name="T8" fmla="*/ 2673 w 4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59"/>
                <a:gd name="T17" fmla="*/ 46 w 4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59">
                  <a:moveTo>
                    <a:pt x="15" y="0"/>
                  </a:moveTo>
                  <a:cubicBezTo>
                    <a:pt x="3" y="11"/>
                    <a:pt x="0" y="30"/>
                    <a:pt x="10" y="44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0" name="Freeform 23"/>
            <p:cNvSpPr>
              <a:spLocks/>
            </p:cNvSpPr>
            <p:nvPr/>
          </p:nvSpPr>
          <p:spPr bwMode="auto">
            <a:xfrm>
              <a:off x="1246" y="1928"/>
              <a:ext cx="130" cy="121"/>
            </a:xfrm>
            <a:custGeom>
              <a:avLst/>
              <a:gdLst>
                <a:gd name="T0" fmla="*/ 0 w 55"/>
                <a:gd name="T1" fmla="*/ 1801 h 51"/>
                <a:gd name="T2" fmla="*/ 7670 w 55"/>
                <a:gd name="T3" fmla="*/ 3006 h 51"/>
                <a:gd name="T4" fmla="*/ 9587 w 55"/>
                <a:gd name="T5" fmla="*/ 5865 h 51"/>
                <a:gd name="T6" fmla="*/ 5403 w 55"/>
                <a:gd name="T7" fmla="*/ 9096 h 51"/>
                <a:gd name="T8" fmla="*/ 0 w 55"/>
                <a:gd name="T9" fmla="*/ 180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0" y="10"/>
                  </a:moveTo>
                  <a:cubicBezTo>
                    <a:pt x="15" y="0"/>
                    <a:pt x="34" y="4"/>
                    <a:pt x="44" y="17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1" name="Freeform 24"/>
            <p:cNvSpPr>
              <a:spLocks/>
            </p:cNvSpPr>
            <p:nvPr/>
          </p:nvSpPr>
          <p:spPr bwMode="auto">
            <a:xfrm>
              <a:off x="1251" y="2002"/>
              <a:ext cx="128" cy="100"/>
            </a:xfrm>
            <a:custGeom>
              <a:avLst/>
              <a:gdLst>
                <a:gd name="T0" fmla="*/ 0 w 128"/>
                <a:gd name="T1" fmla="*/ 90 h 100"/>
                <a:gd name="T2" fmla="*/ 123 w 128"/>
                <a:gd name="T3" fmla="*/ 0 h 100"/>
                <a:gd name="T4" fmla="*/ 128 w 128"/>
                <a:gd name="T5" fmla="*/ 7 h 100"/>
                <a:gd name="T6" fmla="*/ 7 w 128"/>
                <a:gd name="T7" fmla="*/ 100 h 100"/>
                <a:gd name="T8" fmla="*/ 0 w 128"/>
                <a:gd name="T9" fmla="*/ 9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00"/>
                <a:gd name="T17" fmla="*/ 128 w 12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00">
                  <a:moveTo>
                    <a:pt x="0" y="90"/>
                  </a:moveTo>
                  <a:lnTo>
                    <a:pt x="123" y="0"/>
                  </a:lnTo>
                  <a:lnTo>
                    <a:pt x="128" y="7"/>
                  </a:lnTo>
                  <a:lnTo>
                    <a:pt x="7" y="10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2" name="Freeform 25"/>
            <p:cNvSpPr>
              <a:spLocks/>
            </p:cNvSpPr>
            <p:nvPr/>
          </p:nvSpPr>
          <p:spPr bwMode="auto">
            <a:xfrm>
              <a:off x="1236" y="1947"/>
              <a:ext cx="83" cy="107"/>
            </a:xfrm>
            <a:custGeom>
              <a:avLst/>
              <a:gdLst>
                <a:gd name="T0" fmla="*/ 76 w 83"/>
                <a:gd name="T1" fmla="*/ 107 h 107"/>
                <a:gd name="T2" fmla="*/ 0 w 83"/>
                <a:gd name="T3" fmla="*/ 7 h 107"/>
                <a:gd name="T4" fmla="*/ 10 w 83"/>
                <a:gd name="T5" fmla="*/ 0 h 107"/>
                <a:gd name="T6" fmla="*/ 83 w 83"/>
                <a:gd name="T7" fmla="*/ 102 h 107"/>
                <a:gd name="T8" fmla="*/ 76 w 83"/>
                <a:gd name="T9" fmla="*/ 10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07"/>
                <a:gd name="T17" fmla="*/ 83 w 83"/>
                <a:gd name="T18" fmla="*/ 107 h 1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07">
                  <a:moveTo>
                    <a:pt x="76" y="107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83" y="102"/>
                  </a:lnTo>
                  <a:lnTo>
                    <a:pt x="76" y="107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3" name="Freeform 26"/>
            <p:cNvSpPr>
              <a:spLocks/>
            </p:cNvSpPr>
            <p:nvPr/>
          </p:nvSpPr>
          <p:spPr bwMode="auto">
            <a:xfrm>
              <a:off x="1343" y="2104"/>
              <a:ext cx="55" cy="40"/>
            </a:xfrm>
            <a:custGeom>
              <a:avLst/>
              <a:gdLst>
                <a:gd name="T0" fmla="*/ 4323 w 23"/>
                <a:gd name="T1" fmla="*/ 0 h 17"/>
                <a:gd name="T2" fmla="*/ 0 w 23"/>
                <a:gd name="T3" fmla="*/ 2880 h 17"/>
                <a:gd name="T4" fmla="*/ 395 w 23"/>
                <a:gd name="T5" fmla="*/ 2880 h 17"/>
                <a:gd name="T6" fmla="*/ 2585 w 23"/>
                <a:gd name="T7" fmla="*/ 2021 h 17"/>
                <a:gd name="T8" fmla="*/ 4156 w 23"/>
                <a:gd name="T9" fmla="*/ 365 h 17"/>
                <a:gd name="T10" fmla="*/ 4323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17"/>
                <a:gd name="T20" fmla="*/ 23 w 23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17">
                  <a:moveTo>
                    <a:pt x="23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7" y="16"/>
                    <a:pt x="11" y="14"/>
                    <a:pt x="14" y="12"/>
                  </a:cubicBezTo>
                  <a:cubicBezTo>
                    <a:pt x="17" y="9"/>
                    <a:pt x="20" y="6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4" name="Freeform 27"/>
            <p:cNvSpPr>
              <a:spLocks/>
            </p:cNvSpPr>
            <p:nvPr/>
          </p:nvSpPr>
          <p:spPr bwMode="auto">
            <a:xfrm>
              <a:off x="1030" y="1824"/>
              <a:ext cx="209" cy="330"/>
            </a:xfrm>
            <a:custGeom>
              <a:avLst/>
              <a:gdLst>
                <a:gd name="T0" fmla="*/ 9004 w 88"/>
                <a:gd name="T1" fmla="*/ 16137 h 139"/>
                <a:gd name="T2" fmla="*/ 15392 w 88"/>
                <a:gd name="T3" fmla="*/ 8737 h 139"/>
                <a:gd name="T4" fmla="*/ 15392 w 88"/>
                <a:gd name="T5" fmla="*/ 8991 h 139"/>
                <a:gd name="T6" fmla="*/ 15782 w 88"/>
                <a:gd name="T7" fmla="*/ 8606 h 139"/>
                <a:gd name="T8" fmla="*/ 15782 w 88"/>
                <a:gd name="T9" fmla="*/ 8606 h 139"/>
                <a:gd name="T10" fmla="*/ 8467 w 88"/>
                <a:gd name="T11" fmla="*/ 16457 h 139"/>
                <a:gd name="T12" fmla="*/ 6486 w 88"/>
                <a:gd name="T13" fmla="*/ 22174 h 139"/>
                <a:gd name="T14" fmla="*/ 6272 w 88"/>
                <a:gd name="T15" fmla="*/ 22777 h 139"/>
                <a:gd name="T16" fmla="*/ 9004 w 88"/>
                <a:gd name="T17" fmla="*/ 16137 h 1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8"/>
                <a:gd name="T28" fmla="*/ 0 h 139"/>
                <a:gd name="T29" fmla="*/ 88 w 88"/>
                <a:gd name="T30" fmla="*/ 139 h 1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8" h="139">
                  <a:moveTo>
                    <a:pt x="50" y="90"/>
                  </a:moveTo>
                  <a:cubicBezTo>
                    <a:pt x="6" y="47"/>
                    <a:pt x="60" y="7"/>
                    <a:pt x="86" y="49"/>
                  </a:cubicBezTo>
                  <a:cubicBezTo>
                    <a:pt x="86" y="49"/>
                    <a:pt x="86" y="50"/>
                    <a:pt x="86" y="50"/>
                  </a:cubicBezTo>
                  <a:cubicBezTo>
                    <a:pt x="88" y="50"/>
                    <a:pt x="88" y="50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60" y="0"/>
                    <a:pt x="0" y="49"/>
                    <a:pt x="47" y="92"/>
                  </a:cubicBezTo>
                  <a:cubicBezTo>
                    <a:pt x="69" y="112"/>
                    <a:pt x="54" y="136"/>
                    <a:pt x="36" y="124"/>
                  </a:cubicBezTo>
                  <a:cubicBezTo>
                    <a:pt x="36" y="125"/>
                    <a:pt x="36" y="126"/>
                    <a:pt x="35" y="127"/>
                  </a:cubicBezTo>
                  <a:cubicBezTo>
                    <a:pt x="56" y="139"/>
                    <a:pt x="74" y="113"/>
                    <a:pt x="50" y="90"/>
                  </a:cubicBez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5" name="Freeform 28"/>
            <p:cNvSpPr>
              <a:spLocks/>
            </p:cNvSpPr>
            <p:nvPr/>
          </p:nvSpPr>
          <p:spPr bwMode="auto">
            <a:xfrm>
              <a:off x="1066" y="2085"/>
              <a:ext cx="64" cy="57"/>
            </a:xfrm>
            <a:custGeom>
              <a:avLst/>
              <a:gdLst>
                <a:gd name="T0" fmla="*/ 668 w 27"/>
                <a:gd name="T1" fmla="*/ 164 h 24"/>
                <a:gd name="T2" fmla="*/ 1427 w 27"/>
                <a:gd name="T3" fmla="*/ 537 h 24"/>
                <a:gd name="T4" fmla="*/ 2468 w 27"/>
                <a:gd name="T5" fmla="*/ 390 h 24"/>
                <a:gd name="T6" fmla="*/ 4421 w 27"/>
                <a:gd name="T7" fmla="*/ 1275 h 24"/>
                <a:gd name="T8" fmla="*/ 4636 w 27"/>
                <a:gd name="T9" fmla="*/ 2358 h 24"/>
                <a:gd name="T10" fmla="*/ 3887 w 27"/>
                <a:gd name="T11" fmla="*/ 3914 h 24"/>
                <a:gd name="T12" fmla="*/ 2837 w 27"/>
                <a:gd name="T13" fmla="*/ 4168 h 24"/>
                <a:gd name="T14" fmla="*/ 1041 w 27"/>
                <a:gd name="T15" fmla="*/ 3244 h 24"/>
                <a:gd name="T16" fmla="*/ 668 w 27"/>
                <a:gd name="T17" fmla="*/ 2199 h 24"/>
                <a:gd name="T18" fmla="*/ 0 w 27"/>
                <a:gd name="T19" fmla="*/ 1810 h 24"/>
                <a:gd name="T20" fmla="*/ 668 w 27"/>
                <a:gd name="T21" fmla="*/ 164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24"/>
                <a:gd name="T35" fmla="*/ 27 w 27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24">
                  <a:moveTo>
                    <a:pt x="4" y="1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2" y="0"/>
                    <a:pt x="14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8"/>
                    <a:pt x="27" y="11"/>
                    <a:pt x="26" y="1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4"/>
                    <a:pt x="18" y="24"/>
                    <a:pt x="16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7"/>
                    <a:pt x="3" y="14"/>
                    <a:pt x="4" y="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6" name="Freeform 29"/>
            <p:cNvSpPr>
              <a:spLocks/>
            </p:cNvSpPr>
            <p:nvPr/>
          </p:nvSpPr>
          <p:spPr bwMode="auto">
            <a:xfrm>
              <a:off x="1075" y="2095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0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0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7" name="Freeform 30"/>
            <p:cNvSpPr>
              <a:spLocks/>
            </p:cNvSpPr>
            <p:nvPr/>
          </p:nvSpPr>
          <p:spPr bwMode="auto">
            <a:xfrm>
              <a:off x="1070" y="2102"/>
              <a:ext cx="10" cy="7"/>
            </a:xfrm>
            <a:custGeom>
              <a:avLst/>
              <a:gdLst>
                <a:gd name="T0" fmla="*/ 3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3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3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8" name="Freeform 32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86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9" name="Freeform 33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0" name="Oval 36"/>
            <p:cNvSpPr>
              <a:spLocks noChangeArrowheads="1"/>
            </p:cNvSpPr>
            <p:nvPr/>
          </p:nvSpPr>
          <p:spPr bwMode="auto">
            <a:xfrm>
              <a:off x="2149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1" name="Oval 37"/>
            <p:cNvSpPr>
              <a:spLocks noChangeArrowheads="1"/>
            </p:cNvSpPr>
            <p:nvPr/>
          </p:nvSpPr>
          <p:spPr bwMode="auto">
            <a:xfrm>
              <a:off x="2178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2" name="Oval 38"/>
            <p:cNvSpPr>
              <a:spLocks noChangeArrowheads="1"/>
            </p:cNvSpPr>
            <p:nvPr/>
          </p:nvSpPr>
          <p:spPr bwMode="auto">
            <a:xfrm>
              <a:off x="2204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3" name="Oval 39"/>
            <p:cNvSpPr>
              <a:spLocks noChangeArrowheads="1"/>
            </p:cNvSpPr>
            <p:nvPr/>
          </p:nvSpPr>
          <p:spPr bwMode="auto">
            <a:xfrm>
              <a:off x="2206" y="1529"/>
              <a:ext cx="29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4" name="Oval 40"/>
            <p:cNvSpPr>
              <a:spLocks noChangeArrowheads="1"/>
            </p:cNvSpPr>
            <p:nvPr/>
          </p:nvSpPr>
          <p:spPr bwMode="auto">
            <a:xfrm>
              <a:off x="2249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5" name="Oval 41"/>
            <p:cNvSpPr>
              <a:spLocks noChangeArrowheads="1"/>
            </p:cNvSpPr>
            <p:nvPr/>
          </p:nvSpPr>
          <p:spPr bwMode="auto">
            <a:xfrm>
              <a:off x="2294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49" name="Line 8">
            <a:extLst>
              <a:ext uri="{FF2B5EF4-FFF2-40B4-BE49-F238E27FC236}">
                <a16:creationId xmlns:a16="http://schemas.microsoft.com/office/drawing/2014/main" id="{DD5D7D64-C77A-40BC-887B-1B9DD32A1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E63C38-7729-400D-A4F7-16317D9D2641}"/>
              </a:ext>
            </a:extLst>
          </p:cNvPr>
          <p:cNvSpPr txBox="1"/>
          <p:nvPr/>
        </p:nvSpPr>
        <p:spPr>
          <a:xfrm>
            <a:off x="3481388" y="2078038"/>
            <a:ext cx="2741612" cy="7381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매우 정교한 손 동작 인식 센서를 지닌 유저 인터페이스를 제공하는 장치이다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-17463" y="3638550"/>
            <a:ext cx="7096126" cy="908050"/>
            <a:chOff x="-240632" y="3361035"/>
            <a:chExt cx="6543047" cy="906939"/>
          </a:xfrm>
        </p:grpSpPr>
        <p:sp>
          <p:nvSpPr>
            <p:cNvPr id="96" name="AutoShape 36">
              <a:extLst>
                <a:ext uri="{FF2B5EF4-FFF2-40B4-BE49-F238E27FC236}">
                  <a16:creationId xmlns:a16="http://schemas.microsoft.com/office/drawing/2014/main" id="{091ACFF4-EFF4-4238-AB9D-DB73E3FCA903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834746" y="3361035"/>
              <a:ext cx="3467669" cy="906939"/>
            </a:xfrm>
            <a:custGeom>
              <a:avLst/>
              <a:gdLst>
                <a:gd name="T0" fmla="*/ 685800 w 21600"/>
                <a:gd name="T1" fmla="*/ 228600 h 21600"/>
                <a:gd name="T2" fmla="*/ 685800 w 21600"/>
                <a:gd name="T3" fmla="*/ 228600 h 21600"/>
                <a:gd name="T4" fmla="*/ 685800 w 21600"/>
                <a:gd name="T5" fmla="*/ 228600 h 21600"/>
                <a:gd name="T6" fmla="*/ 685800 w 21600"/>
                <a:gd name="T7" fmla="*/ 228600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21600"/>
                <a:gd name="connsiteY0" fmla="*/ 0 h 21750"/>
                <a:gd name="connsiteX1" fmla="*/ 10800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7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5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600 h 21600"/>
                <a:gd name="connsiteX3" fmla="*/ 2160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6794" y="0"/>
                  </a:lnTo>
                  <a:cubicBezTo>
                    <a:pt x="16787" y="7300"/>
                    <a:pt x="16761" y="14300"/>
                    <a:pt x="16754" y="21600"/>
                  </a:cubicBez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 dirty="0">
                <a:latin typeface="+mn-lt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758D90-17EA-4472-B698-932C6838E76C}"/>
                </a:ext>
              </a:extLst>
            </p:cNvPr>
            <p:cNvSpPr txBox="1"/>
            <p:nvPr/>
          </p:nvSpPr>
          <p:spPr>
            <a:xfrm>
              <a:off x="-240632" y="3581428"/>
              <a:ext cx="4322509" cy="64532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작은 </a:t>
              </a:r>
              <a:r>
                <a:rPr lang="ko-KR" altLang="en-US" sz="1200" dirty="0" err="1">
                  <a:latin typeface="Roboto Condensed Light" pitchFamily="2" charset="0"/>
                  <a:ea typeface="굴림" panose="020B0600000101010101" pitchFamily="50" charset="-127"/>
                </a:rPr>
                <a:t>아이팟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 크기의 장치로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, 3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차원 공간을 매우 정확하게 읽어낸다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그 정교함과 새로운 형식의 인터페이스가 앞으로 많은 소프트웨어와 하드웨어에 영향을 줄 것이다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29C5778-71A9-41DD-9841-43F1094CCECA}"/>
              </a:ext>
            </a:extLst>
          </p:cNvPr>
          <p:cNvSpPr txBox="1"/>
          <p:nvPr/>
        </p:nvSpPr>
        <p:spPr bwMode="auto">
          <a:xfrm>
            <a:off x="730250" y="536575"/>
            <a:ext cx="58578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rgbClr val="7F7F7F"/>
                </a:solidFill>
                <a:latin typeface="+mj-ea"/>
                <a:ea typeface="+mj-ea"/>
              </a:rPr>
              <a:t>Gesture recognition &amp;</a:t>
            </a:r>
            <a:r>
              <a:rPr lang="ko-KR" altLang="en-US" sz="2800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Leap motion</a:t>
            </a:r>
          </a:p>
        </p:txBody>
      </p:sp>
      <p:grpSp>
        <p:nvGrpSpPr>
          <p:cNvPr id="75" name="Group 51"/>
          <p:cNvGrpSpPr>
            <a:grpSpLocks/>
          </p:cNvGrpSpPr>
          <p:nvPr/>
        </p:nvGrpSpPr>
        <p:grpSpPr bwMode="auto">
          <a:xfrm>
            <a:off x="116465" y="1244600"/>
            <a:ext cx="2714625" cy="1254125"/>
            <a:chOff x="5177242" y="1835865"/>
            <a:chExt cx="1482208" cy="1733509"/>
          </a:xfrm>
        </p:grpSpPr>
        <p:sp>
          <p:nvSpPr>
            <p:cNvPr id="7182" name="Freeform 20"/>
            <p:cNvSpPr>
              <a:spLocks noEditPoints="1"/>
            </p:cNvSpPr>
            <p:nvPr/>
          </p:nvSpPr>
          <p:spPr bwMode="auto">
            <a:xfrm>
              <a:off x="5177242" y="2088357"/>
              <a:ext cx="1482208" cy="1387718"/>
            </a:xfrm>
            <a:custGeom>
              <a:avLst/>
              <a:gdLst>
                <a:gd name="T0" fmla="*/ 2147483646 w 873"/>
                <a:gd name="T1" fmla="*/ 2147483646 h 1087"/>
                <a:gd name="T2" fmla="*/ 0 w 873"/>
                <a:gd name="T3" fmla="*/ 2147483646 h 1087"/>
                <a:gd name="T4" fmla="*/ 0 w 873"/>
                <a:gd name="T5" fmla="*/ 0 h 1087"/>
                <a:gd name="T6" fmla="*/ 2147483646 w 873"/>
                <a:gd name="T7" fmla="*/ 0 h 1087"/>
                <a:gd name="T8" fmla="*/ 2147483646 w 873"/>
                <a:gd name="T9" fmla="*/ 2147483646 h 1087"/>
                <a:gd name="T10" fmla="*/ 2147483646 w 873"/>
                <a:gd name="T11" fmla="*/ 2147483646 h 1087"/>
                <a:gd name="T12" fmla="*/ 2147483646 w 873"/>
                <a:gd name="T13" fmla="*/ 2147483646 h 1087"/>
                <a:gd name="T14" fmla="*/ 2147483646 w 873"/>
                <a:gd name="T15" fmla="*/ 2147483646 h 1087"/>
                <a:gd name="T16" fmla="*/ 2147483646 w 873"/>
                <a:gd name="T17" fmla="*/ 2147483646 h 1087"/>
                <a:gd name="T18" fmla="*/ 2147483646 w 873"/>
                <a:gd name="T19" fmla="*/ 2147483646 h 10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7"/>
                <a:gd name="T32" fmla="*/ 873 w 873"/>
                <a:gd name="T33" fmla="*/ 1087 h 10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7">
                  <a:moveTo>
                    <a:pt x="873" y="1087"/>
                  </a:moveTo>
                  <a:lnTo>
                    <a:pt x="0" y="1087"/>
                  </a:lnTo>
                  <a:lnTo>
                    <a:pt x="0" y="0"/>
                  </a:lnTo>
                  <a:lnTo>
                    <a:pt x="873" y="0"/>
                  </a:lnTo>
                  <a:lnTo>
                    <a:pt x="873" y="1087"/>
                  </a:lnTo>
                  <a:close/>
                  <a:moveTo>
                    <a:pt x="10" y="1081"/>
                  </a:moveTo>
                  <a:lnTo>
                    <a:pt x="866" y="1081"/>
                  </a:lnTo>
                  <a:lnTo>
                    <a:pt x="866" y="10"/>
                  </a:lnTo>
                  <a:lnTo>
                    <a:pt x="10" y="10"/>
                  </a:lnTo>
                  <a:lnTo>
                    <a:pt x="10" y="1081"/>
                  </a:lnTo>
                  <a:close/>
                </a:path>
              </a:pathLst>
            </a:cu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3" name="Rectangle 21"/>
            <p:cNvSpPr>
              <a:spLocks noChangeArrowheads="1"/>
            </p:cNvSpPr>
            <p:nvPr/>
          </p:nvSpPr>
          <p:spPr bwMode="auto">
            <a:xfrm>
              <a:off x="5369156" y="1835865"/>
              <a:ext cx="389492" cy="485447"/>
            </a:xfrm>
            <a:prstGeom prst="rect">
              <a:avLst/>
            </a:pr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184" name="Freeform 22"/>
            <p:cNvSpPr>
              <a:spLocks/>
            </p:cNvSpPr>
            <p:nvPr/>
          </p:nvSpPr>
          <p:spPr bwMode="auto">
            <a:xfrm>
              <a:off x="5427585" y="1989851"/>
              <a:ext cx="255588" cy="212725"/>
            </a:xfrm>
            <a:custGeom>
              <a:avLst/>
              <a:gdLst>
                <a:gd name="T0" fmla="*/ 2147483646 w 50"/>
                <a:gd name="T1" fmla="*/ 2147483646 h 42"/>
                <a:gd name="T2" fmla="*/ 2147483646 w 50"/>
                <a:gd name="T3" fmla="*/ 2147483646 h 42"/>
                <a:gd name="T4" fmla="*/ 2147483646 w 50"/>
                <a:gd name="T5" fmla="*/ 2147483646 h 42"/>
                <a:gd name="T6" fmla="*/ 2147483646 w 50"/>
                <a:gd name="T7" fmla="*/ 2147483646 h 42"/>
                <a:gd name="T8" fmla="*/ 2147483646 w 50"/>
                <a:gd name="T9" fmla="*/ 2147483646 h 42"/>
                <a:gd name="T10" fmla="*/ 0 w 50"/>
                <a:gd name="T11" fmla="*/ 2147483646 h 42"/>
                <a:gd name="T12" fmla="*/ 0 w 50"/>
                <a:gd name="T13" fmla="*/ 2147483646 h 42"/>
                <a:gd name="T14" fmla="*/ 2147483646 w 50"/>
                <a:gd name="T15" fmla="*/ 0 h 42"/>
                <a:gd name="T16" fmla="*/ 2147483646 w 50"/>
                <a:gd name="T17" fmla="*/ 0 h 42"/>
                <a:gd name="T18" fmla="*/ 2147483646 w 50"/>
                <a:gd name="T19" fmla="*/ 2147483646 h 42"/>
                <a:gd name="T20" fmla="*/ 2147483646 w 50"/>
                <a:gd name="T21" fmla="*/ 2147483646 h 42"/>
                <a:gd name="T22" fmla="*/ 2147483646 w 50"/>
                <a:gd name="T23" fmla="*/ 2147483646 h 42"/>
                <a:gd name="T24" fmla="*/ 2147483646 w 50"/>
                <a:gd name="T25" fmla="*/ 2147483646 h 42"/>
                <a:gd name="T26" fmla="*/ 2147483646 w 50"/>
                <a:gd name="T27" fmla="*/ 2147483646 h 42"/>
                <a:gd name="T28" fmla="*/ 2147483646 w 50"/>
                <a:gd name="T29" fmla="*/ 2147483646 h 42"/>
                <a:gd name="T30" fmla="*/ 2147483646 w 50"/>
                <a:gd name="T31" fmla="*/ 2147483646 h 42"/>
                <a:gd name="T32" fmla="*/ 2147483646 w 50"/>
                <a:gd name="T33" fmla="*/ 2147483646 h 42"/>
                <a:gd name="T34" fmla="*/ 2147483646 w 50"/>
                <a:gd name="T35" fmla="*/ 2147483646 h 42"/>
                <a:gd name="T36" fmla="*/ 2147483646 w 50"/>
                <a:gd name="T37" fmla="*/ 2147483646 h 42"/>
                <a:gd name="T38" fmla="*/ 2147483646 w 50"/>
                <a:gd name="T39" fmla="*/ 2147483646 h 42"/>
                <a:gd name="T40" fmla="*/ 2147483646 w 50"/>
                <a:gd name="T41" fmla="*/ 2147483646 h 42"/>
                <a:gd name="T42" fmla="*/ 2147483646 w 50"/>
                <a:gd name="T43" fmla="*/ 2147483646 h 42"/>
                <a:gd name="T44" fmla="*/ 2147483646 w 50"/>
                <a:gd name="T45" fmla="*/ 2147483646 h 42"/>
                <a:gd name="T46" fmla="*/ 2147483646 w 50"/>
                <a:gd name="T47" fmla="*/ 2147483646 h 42"/>
                <a:gd name="T48" fmla="*/ 2147483646 w 50"/>
                <a:gd name="T49" fmla="*/ 2147483646 h 42"/>
                <a:gd name="T50" fmla="*/ 2147483646 w 50"/>
                <a:gd name="T51" fmla="*/ 2147483646 h 42"/>
                <a:gd name="T52" fmla="*/ 2147483646 w 50"/>
                <a:gd name="T53" fmla="*/ 2147483646 h 42"/>
                <a:gd name="T54" fmla="*/ 2147483646 w 50"/>
                <a:gd name="T55" fmla="*/ 2147483646 h 42"/>
                <a:gd name="T56" fmla="*/ 2147483646 w 50"/>
                <a:gd name="T57" fmla="*/ 2147483646 h 4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0"/>
                <a:gd name="T88" fmla="*/ 0 h 42"/>
                <a:gd name="T89" fmla="*/ 50 w 50"/>
                <a:gd name="T90" fmla="*/ 42 h 4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0" h="42">
                  <a:moveTo>
                    <a:pt x="11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50" y="3"/>
                    <a:pt x="50" y="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4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8"/>
                    <a:pt x="3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5"/>
                    <a:pt x="45" y="2"/>
                    <a:pt x="4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7" y="29"/>
                    <a:pt x="27" y="30"/>
                    <a:pt x="26" y="3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1" y="42"/>
                    <a:pt x="1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5" name="Freeform 23"/>
            <p:cNvSpPr>
              <a:spLocks/>
            </p:cNvSpPr>
            <p:nvPr/>
          </p:nvSpPr>
          <p:spPr bwMode="auto">
            <a:xfrm>
              <a:off x="5884863" y="207803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1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6" name="Freeform 24"/>
            <p:cNvSpPr>
              <a:spLocks/>
            </p:cNvSpPr>
            <p:nvPr/>
          </p:nvSpPr>
          <p:spPr bwMode="auto">
            <a:xfrm>
              <a:off x="5476004" y="205440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7" name="Freeform 25"/>
            <p:cNvSpPr>
              <a:spLocks/>
            </p:cNvSpPr>
            <p:nvPr/>
          </p:nvSpPr>
          <p:spPr bwMode="auto">
            <a:xfrm>
              <a:off x="5476004" y="2082800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1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B3539D-C96F-4587-B3DA-FB70499AE6BF}"/>
                </a:ext>
              </a:extLst>
            </p:cNvPr>
            <p:cNvSpPr txBox="1"/>
            <p:nvPr/>
          </p:nvSpPr>
          <p:spPr>
            <a:xfrm>
              <a:off x="5212465" y="2377862"/>
              <a:ext cx="1420666" cy="1191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000" dirty="0">
                  <a:solidFill>
                    <a:srgbClr val="3DA197"/>
                  </a:solidFill>
                  <a:latin typeface="Bebas Neue" pitchFamily="34" charset="0"/>
                  <a:ea typeface="굴림" panose="020B0600000101010101" pitchFamily="50" charset="-127"/>
                </a:rPr>
                <a:t>Gesture recognition</a:t>
              </a:r>
            </a:p>
            <a:p>
              <a:pPr eaLnBrk="1" hangingPunct="1"/>
              <a:r>
                <a:rPr lang="en-US" altLang="ko-KR" sz="1400" dirty="0"/>
                <a:t> “</a:t>
              </a:r>
              <a:r>
                <a:rPr lang="ko-KR" altLang="en-US" sz="1400" dirty="0"/>
                <a:t> 사람 몸의 움직임을 인식해서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기계와 상호작용 하는 것</a:t>
              </a:r>
              <a:r>
                <a:rPr lang="en-US" altLang="ko-KR" sz="1400" dirty="0"/>
                <a:t>”</a:t>
              </a:r>
            </a:p>
            <a:p>
              <a:pPr eaLnBrk="1" hangingPunct="1"/>
              <a:r>
                <a:rPr lang="en-US" altLang="ko-KR" sz="1400" dirty="0"/>
                <a:t> </a:t>
              </a:r>
              <a:endParaRPr lang="en-US" altLang="ko-KR" sz="14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</p:grpSp>
      <p:pic>
        <p:nvPicPr>
          <p:cNvPr id="7177" name="그림 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2249488"/>
            <a:ext cx="658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11FD47E-A644-4C38-9E54-D71E6E5DC5C6}"/>
              </a:ext>
            </a:extLst>
          </p:cNvPr>
          <p:cNvCxnSpPr>
            <a:endCxn id="94" idx="2"/>
          </p:cNvCxnSpPr>
          <p:nvPr/>
        </p:nvCxnSpPr>
        <p:spPr>
          <a:xfrm rot="16200000" flipV="1">
            <a:off x="4672806" y="2994819"/>
            <a:ext cx="582613" cy="225425"/>
          </a:xfrm>
          <a:prstGeom prst="bentConnector3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31DD32-864A-418B-AF22-2F5C2FC4775D}"/>
              </a:ext>
            </a:extLst>
          </p:cNvPr>
          <p:cNvCxnSpPr>
            <a:cxnSpLocks/>
            <a:stCxn id="7177" idx="0"/>
          </p:cNvCxnSpPr>
          <p:nvPr/>
        </p:nvCxnSpPr>
        <p:spPr>
          <a:xfrm flipH="1" flipV="1">
            <a:off x="7850188" y="1355725"/>
            <a:ext cx="7937" cy="89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1714402-7C62-4880-AD0C-7F0D2D3BF10C}"/>
              </a:ext>
            </a:extLst>
          </p:cNvPr>
          <p:cNvSpPr txBox="1"/>
          <p:nvPr/>
        </p:nvSpPr>
        <p:spPr>
          <a:xfrm>
            <a:off x="5221288" y="1138238"/>
            <a:ext cx="2741612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이란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?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58B9F-5486-40A8-A3D6-B1D618266E08}"/>
              </a:ext>
            </a:extLst>
          </p:cNvPr>
          <p:cNvCxnSpPr/>
          <p:nvPr/>
        </p:nvCxnSpPr>
        <p:spPr>
          <a:xfrm flipH="1">
            <a:off x="7327900" y="1355725"/>
            <a:ext cx="52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6757" y="355029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5957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>
            <a:extLst>
              <a:ext uri="{FF2B5EF4-FFF2-40B4-BE49-F238E27FC236}">
                <a16:creationId xmlns:a16="http://schemas.microsoft.com/office/drawing/2014/main" id="{B1A39228-D45C-4CA6-BEDE-06502F48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47800"/>
            <a:ext cx="9137650" cy="10080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ko-KR" altLang="ko-KR">
              <a:cs typeface="Arial" charset="0"/>
            </a:endParaRPr>
          </a:p>
        </p:txBody>
      </p:sp>
      <p:sp>
        <p:nvSpPr>
          <p:cNvPr id="9219" name="Line 5"/>
          <p:cNvSpPr>
            <a:spLocks noChangeShapeType="1"/>
          </p:cNvSpPr>
          <p:nvPr/>
        </p:nvSpPr>
        <p:spPr bwMode="auto">
          <a:xfrm flipV="1">
            <a:off x="0" y="4124325"/>
            <a:ext cx="9144000" cy="0"/>
          </a:xfrm>
          <a:prstGeom prst="line">
            <a:avLst/>
          </a:prstGeom>
          <a:noFill/>
          <a:ln w="85">
            <a:solidFill>
              <a:srgbClr val="5859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5" name="TextBox 154"/>
          <p:cNvSpPr txBox="1">
            <a:spLocks noChangeArrowheads="1"/>
          </p:cNvSpPr>
          <p:nvPr/>
        </p:nvSpPr>
        <p:spPr bwMode="auto">
          <a:xfrm>
            <a:off x="-15875" y="1595438"/>
            <a:ext cx="9137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단색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개와 적외선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LED 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개를 이용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약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1m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정도의 반구형 영역을 관찰한다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개가 생성하는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2D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프레임을 비교하여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차원 위치 데이터를 제공한다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8763" y="2633663"/>
            <a:ext cx="3657600" cy="1989137"/>
            <a:chOff x="705530" y="2643758"/>
            <a:chExt cx="1122390" cy="1986808"/>
          </a:xfrm>
        </p:grpSpPr>
        <p:sp>
          <p:nvSpPr>
            <p:cNvPr id="9248" name="TextBox 153"/>
            <p:cNvSpPr txBox="1">
              <a:spLocks noChangeArrowheads="1"/>
            </p:cNvSpPr>
            <p:nvPr/>
          </p:nvSpPr>
          <p:spPr bwMode="auto">
            <a:xfrm>
              <a:off x="986858" y="4322960"/>
              <a:ext cx="841062" cy="30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  <p:grpSp>
          <p:nvGrpSpPr>
            <p:cNvPr id="9249" name="Group 166"/>
            <p:cNvGrpSpPr>
              <a:grpSpLocks/>
            </p:cNvGrpSpPr>
            <p:nvPr/>
          </p:nvGrpSpPr>
          <p:grpSpPr bwMode="auto">
            <a:xfrm>
              <a:off x="705530" y="2643758"/>
              <a:ext cx="963255" cy="1295317"/>
              <a:chOff x="705530" y="2787774"/>
              <a:chExt cx="963255" cy="1295317"/>
            </a:xfrm>
          </p:grpSpPr>
          <p:grpSp>
            <p:nvGrpSpPr>
              <p:cNvPr id="9250" name="Group 148"/>
              <p:cNvGrpSpPr>
                <a:grpSpLocks/>
              </p:cNvGrpSpPr>
              <p:nvPr/>
            </p:nvGrpSpPr>
            <p:grpSpPr bwMode="auto">
              <a:xfrm>
                <a:off x="705530" y="2787774"/>
                <a:ext cx="963255" cy="1295317"/>
                <a:chOff x="705530" y="2566460"/>
                <a:chExt cx="963255" cy="1295317"/>
              </a:xfrm>
            </p:grpSpPr>
            <p:sp>
              <p:nvSpPr>
                <p:cNvPr id="9252" name="Freeform 31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230523" cy="299130"/>
                </a:xfrm>
                <a:custGeom>
                  <a:avLst/>
                  <a:gdLst>
                    <a:gd name="T0" fmla="*/ 0 w 168"/>
                    <a:gd name="T1" fmla="*/ 0 h 218"/>
                    <a:gd name="T2" fmla="*/ 2147483646 w 168"/>
                    <a:gd name="T3" fmla="*/ 2147483646 h 218"/>
                    <a:gd name="T4" fmla="*/ 0 w 168"/>
                    <a:gd name="T5" fmla="*/ 0 h 218"/>
                    <a:gd name="T6" fmla="*/ 0 w 168"/>
                    <a:gd name="T7" fmla="*/ 0 h 21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8"/>
                    <a:gd name="T13" fmla="*/ 0 h 218"/>
                    <a:gd name="T14" fmla="*/ 168 w 168"/>
                    <a:gd name="T15" fmla="*/ 218 h 21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CAA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3" name="Freeform 33"/>
                <p:cNvSpPr>
                  <a:spLocks/>
                </p:cNvSpPr>
                <p:nvPr/>
              </p:nvSpPr>
              <p:spPr bwMode="auto">
                <a:xfrm>
                  <a:off x="705530" y="2566460"/>
                  <a:ext cx="729988" cy="1295317"/>
                </a:xfrm>
                <a:custGeom>
                  <a:avLst/>
                  <a:gdLst>
                    <a:gd name="T0" fmla="*/ 2147483646 w 532"/>
                    <a:gd name="T1" fmla="*/ 2147483646 h 944"/>
                    <a:gd name="T2" fmla="*/ 2147483646 w 532"/>
                    <a:gd name="T3" fmla="*/ 0 h 944"/>
                    <a:gd name="T4" fmla="*/ 0 w 532"/>
                    <a:gd name="T5" fmla="*/ 0 h 944"/>
                    <a:gd name="T6" fmla="*/ 0 w 532"/>
                    <a:gd name="T7" fmla="*/ 0 h 944"/>
                    <a:gd name="T8" fmla="*/ 0 w 532"/>
                    <a:gd name="T9" fmla="*/ 2147483646 h 944"/>
                    <a:gd name="T10" fmla="*/ 0 w 532"/>
                    <a:gd name="T11" fmla="*/ 2147483646 h 944"/>
                    <a:gd name="T12" fmla="*/ 2147483646 w 532"/>
                    <a:gd name="T13" fmla="*/ 2147483646 h 944"/>
                    <a:gd name="T14" fmla="*/ 2147483646 w 532"/>
                    <a:gd name="T15" fmla="*/ 2147483646 h 944"/>
                    <a:gd name="T16" fmla="*/ 2147483646 w 532"/>
                    <a:gd name="T17" fmla="*/ 2147483646 h 944"/>
                    <a:gd name="T18" fmla="*/ 2147483646 w 532"/>
                    <a:gd name="T19" fmla="*/ 2147483646 h 944"/>
                    <a:gd name="T20" fmla="*/ 2147483646 w 532"/>
                    <a:gd name="T21" fmla="*/ 2147483646 h 944"/>
                    <a:gd name="T22" fmla="*/ 2147483646 w 532"/>
                    <a:gd name="T23" fmla="*/ 2147483646 h 9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32"/>
                    <a:gd name="T37" fmla="*/ 0 h 944"/>
                    <a:gd name="T38" fmla="*/ 532 w 532"/>
                    <a:gd name="T39" fmla="*/ 944 h 9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32" h="94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208" y="532"/>
                      </a:lnTo>
                      <a:lnTo>
                        <a:pt x="248" y="750"/>
                      </a:lnTo>
                      <a:lnTo>
                        <a:pt x="286" y="944"/>
                      </a:lnTo>
                      <a:lnTo>
                        <a:pt x="321" y="750"/>
                      </a:lnTo>
                      <a:lnTo>
                        <a:pt x="364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E94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4" name="Freeform 34"/>
                <p:cNvSpPr>
                  <a:spLocks/>
                </p:cNvSpPr>
                <p:nvPr/>
              </p:nvSpPr>
              <p:spPr bwMode="auto">
                <a:xfrm>
                  <a:off x="1145993" y="3296448"/>
                  <a:ext cx="522792" cy="299130"/>
                </a:xfrm>
                <a:custGeom>
                  <a:avLst/>
                  <a:gdLst>
                    <a:gd name="T0" fmla="*/ 2147483646 w 381"/>
                    <a:gd name="T1" fmla="*/ 0 h 218"/>
                    <a:gd name="T2" fmla="*/ 0 w 381"/>
                    <a:gd name="T3" fmla="*/ 2147483646 h 218"/>
                    <a:gd name="T4" fmla="*/ 2147483646 w 381"/>
                    <a:gd name="T5" fmla="*/ 2147483646 h 218"/>
                    <a:gd name="T6" fmla="*/ 2147483646 w 381"/>
                    <a:gd name="T7" fmla="*/ 0 h 218"/>
                    <a:gd name="T8" fmla="*/ 2147483646 w 381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1"/>
                    <a:gd name="T16" fmla="*/ 0 h 218"/>
                    <a:gd name="T17" fmla="*/ 381 w 381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1" h="218">
                      <a:moveTo>
                        <a:pt x="43" y="0"/>
                      </a:moveTo>
                      <a:lnTo>
                        <a:pt x="0" y="218"/>
                      </a:lnTo>
                      <a:lnTo>
                        <a:pt x="381" y="218"/>
                      </a:lnTo>
                      <a:lnTo>
                        <a:pt x="211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5" name="Freeform 35"/>
                <p:cNvSpPr>
                  <a:spLocks/>
                </p:cNvSpPr>
                <p:nvPr/>
              </p:nvSpPr>
              <p:spPr bwMode="auto">
                <a:xfrm>
                  <a:off x="1668785" y="3592834"/>
                  <a:ext cx="0" cy="2744"/>
                </a:xfrm>
                <a:custGeom>
                  <a:avLst/>
                  <a:gdLst>
                    <a:gd name="T0" fmla="*/ 2147483646 h 2"/>
                    <a:gd name="T1" fmla="*/ 2147483646 h 2"/>
                    <a:gd name="T2" fmla="*/ 0 h 2"/>
                    <a:gd name="T3" fmla="*/ 2147483646 h 2"/>
                    <a:gd name="T4" fmla="*/ 0 60000 65536"/>
                    <a:gd name="T5" fmla="*/ 0 60000 65536"/>
                    <a:gd name="T6" fmla="*/ 0 60000 65536"/>
                    <a:gd name="T7" fmla="*/ 0 60000 65536"/>
                    <a:gd name="T8" fmla="*/ 0 h 2"/>
                    <a:gd name="T9" fmla="*/ 2 h 2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T8" r="0" b="T9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95B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6" name="Freeform 36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340295" cy="299130"/>
                </a:xfrm>
                <a:custGeom>
                  <a:avLst/>
                  <a:gdLst>
                    <a:gd name="T0" fmla="*/ 0 w 248"/>
                    <a:gd name="T1" fmla="*/ 0 h 218"/>
                    <a:gd name="T2" fmla="*/ 2147483646 w 248"/>
                    <a:gd name="T3" fmla="*/ 2147483646 h 218"/>
                    <a:gd name="T4" fmla="*/ 2147483646 w 248"/>
                    <a:gd name="T5" fmla="*/ 2147483646 h 218"/>
                    <a:gd name="T6" fmla="*/ 2147483646 w 248"/>
                    <a:gd name="T7" fmla="*/ 0 h 218"/>
                    <a:gd name="T8" fmla="*/ 0 w 248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218"/>
                    <a:gd name="T17" fmla="*/ 248 w 248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248" y="218"/>
                      </a:lnTo>
                      <a:lnTo>
                        <a:pt x="20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7" name="Freeform 37"/>
                <p:cNvSpPr>
                  <a:spLocks/>
                </p:cNvSpPr>
                <p:nvPr/>
              </p:nvSpPr>
              <p:spPr bwMode="auto">
                <a:xfrm>
                  <a:off x="1435518" y="2566460"/>
                  <a:ext cx="233267" cy="1029119"/>
                </a:xfrm>
                <a:custGeom>
                  <a:avLst/>
                  <a:gdLst>
                    <a:gd name="T0" fmla="*/ 2147483646 w 170"/>
                    <a:gd name="T1" fmla="*/ 2147483646 h 750"/>
                    <a:gd name="T2" fmla="*/ 0 w 170"/>
                    <a:gd name="T3" fmla="*/ 0 h 750"/>
                    <a:gd name="T4" fmla="*/ 0 w 170"/>
                    <a:gd name="T5" fmla="*/ 2147483646 h 750"/>
                    <a:gd name="T6" fmla="*/ 2147483646 w 170"/>
                    <a:gd name="T7" fmla="*/ 2147483646 h 750"/>
                    <a:gd name="T8" fmla="*/ 2147483646 w 170"/>
                    <a:gd name="T9" fmla="*/ 2147483646 h 750"/>
                    <a:gd name="T10" fmla="*/ 2147483646 w 170"/>
                    <a:gd name="T11" fmla="*/ 2147483646 h 75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50"/>
                    <a:gd name="T20" fmla="*/ 170 w 170"/>
                    <a:gd name="T21" fmla="*/ 750 h 75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50">
                      <a:moveTo>
                        <a:pt x="170" y="217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0" y="750"/>
                      </a:lnTo>
                      <a:lnTo>
                        <a:pt x="170" y="748"/>
                      </a:lnTo>
                      <a:lnTo>
                        <a:pt x="170" y="217"/>
                      </a:lnTo>
                      <a:close/>
                    </a:path>
                  </a:pathLst>
                </a:custGeom>
                <a:solidFill>
                  <a:srgbClr val="E96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51" name="TextBox 160"/>
              <p:cNvSpPr txBox="1">
                <a:spLocks noChangeArrowheads="1"/>
              </p:cNvSpPr>
              <p:nvPr/>
            </p:nvSpPr>
            <p:spPr bwMode="auto">
              <a:xfrm>
                <a:off x="708198" y="2819349"/>
                <a:ext cx="72613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광과 전하결합소자 카메라를 이용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그 반사파로 모션 감지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443288" y="2686050"/>
            <a:ext cx="2439987" cy="1893888"/>
            <a:chOff x="2415239" y="2643758"/>
            <a:chExt cx="965999" cy="1928180"/>
          </a:xfrm>
        </p:grpSpPr>
        <p:sp>
          <p:nvSpPr>
            <p:cNvPr id="9238" name="Oval 7"/>
            <p:cNvSpPr>
              <a:spLocks noChangeArrowheads="1"/>
            </p:cNvSpPr>
            <p:nvPr/>
          </p:nvSpPr>
          <p:spPr bwMode="auto">
            <a:xfrm>
              <a:off x="2759889" y="3979686"/>
              <a:ext cx="86230" cy="231952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grpSp>
          <p:nvGrpSpPr>
            <p:cNvPr id="9239" name="Group 165"/>
            <p:cNvGrpSpPr>
              <a:grpSpLocks/>
            </p:cNvGrpSpPr>
            <p:nvPr/>
          </p:nvGrpSpPr>
          <p:grpSpPr bwMode="auto">
            <a:xfrm>
              <a:off x="2415239" y="2643758"/>
              <a:ext cx="965999" cy="1295317"/>
              <a:chOff x="2415239" y="2787774"/>
              <a:chExt cx="965999" cy="1295317"/>
            </a:xfrm>
          </p:grpSpPr>
          <p:grpSp>
            <p:nvGrpSpPr>
              <p:cNvPr id="9241" name="Group 149"/>
              <p:cNvGrpSpPr>
                <a:grpSpLocks/>
              </p:cNvGrpSpPr>
              <p:nvPr/>
            </p:nvGrpSpPr>
            <p:grpSpPr bwMode="auto">
              <a:xfrm>
                <a:off x="2415239" y="2787774"/>
                <a:ext cx="965999" cy="1295317"/>
                <a:chOff x="2415239" y="2053272"/>
                <a:chExt cx="965999" cy="1363925"/>
              </a:xfrm>
            </p:grpSpPr>
            <p:sp>
              <p:nvSpPr>
                <p:cNvPr id="9243" name="Freeform 45"/>
                <p:cNvSpPr>
                  <a:spLocks/>
                </p:cNvSpPr>
                <p:nvPr/>
              </p:nvSpPr>
              <p:spPr bwMode="auto">
                <a:xfrm>
                  <a:off x="2415239" y="2053272"/>
                  <a:ext cx="729988" cy="1363925"/>
                </a:xfrm>
                <a:custGeom>
                  <a:avLst/>
                  <a:gdLst>
                    <a:gd name="T0" fmla="*/ 2147483646 w 532"/>
                    <a:gd name="T1" fmla="*/ 2147483646 h 994"/>
                    <a:gd name="T2" fmla="*/ 2147483646 w 532"/>
                    <a:gd name="T3" fmla="*/ 0 h 994"/>
                    <a:gd name="T4" fmla="*/ 0 w 532"/>
                    <a:gd name="T5" fmla="*/ 0 h 994"/>
                    <a:gd name="T6" fmla="*/ 0 w 532"/>
                    <a:gd name="T7" fmla="*/ 0 h 994"/>
                    <a:gd name="T8" fmla="*/ 0 w 532"/>
                    <a:gd name="T9" fmla="*/ 2147483646 h 994"/>
                    <a:gd name="T10" fmla="*/ 2147483646 w 532"/>
                    <a:gd name="T11" fmla="*/ 2147483646 h 994"/>
                    <a:gd name="T12" fmla="*/ 2147483646 w 532"/>
                    <a:gd name="T13" fmla="*/ 2147483646 h 994"/>
                    <a:gd name="T14" fmla="*/ 2147483646 w 532"/>
                    <a:gd name="T15" fmla="*/ 2147483646 h 994"/>
                    <a:gd name="T16" fmla="*/ 2147483646 w 532"/>
                    <a:gd name="T17" fmla="*/ 2147483646 h 994"/>
                    <a:gd name="T18" fmla="*/ 2147483646 w 532"/>
                    <a:gd name="T19" fmla="*/ 2147483646 h 994"/>
                    <a:gd name="T20" fmla="*/ 2147483646 w 532"/>
                    <a:gd name="T21" fmla="*/ 2147483646 h 99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2"/>
                    <a:gd name="T34" fmla="*/ 0 h 994"/>
                    <a:gd name="T35" fmla="*/ 532 w 532"/>
                    <a:gd name="T36" fmla="*/ 994 h 99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2" h="99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99" y="532"/>
                      </a:lnTo>
                      <a:lnTo>
                        <a:pt x="234" y="748"/>
                      </a:lnTo>
                      <a:lnTo>
                        <a:pt x="277" y="994"/>
                      </a:lnTo>
                      <a:lnTo>
                        <a:pt x="317" y="748"/>
                      </a:lnTo>
                      <a:lnTo>
                        <a:pt x="355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FCB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4" name="Freeform 46"/>
                <p:cNvSpPr>
                  <a:spLocks/>
                </p:cNvSpPr>
                <p:nvPr/>
              </p:nvSpPr>
              <p:spPr bwMode="auto">
                <a:xfrm>
                  <a:off x="2415239" y="2783261"/>
                  <a:ext cx="321085" cy="296386"/>
                </a:xfrm>
                <a:custGeom>
                  <a:avLst/>
                  <a:gdLst>
                    <a:gd name="T0" fmla="*/ 0 w 234"/>
                    <a:gd name="T1" fmla="*/ 0 h 216"/>
                    <a:gd name="T2" fmla="*/ 2147483646 w 234"/>
                    <a:gd name="T3" fmla="*/ 2147483646 h 216"/>
                    <a:gd name="T4" fmla="*/ 2147483646 w 234"/>
                    <a:gd name="T5" fmla="*/ 2147483646 h 216"/>
                    <a:gd name="T6" fmla="*/ 2147483646 w 234"/>
                    <a:gd name="T7" fmla="*/ 0 h 216"/>
                    <a:gd name="T8" fmla="*/ 0 w 234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4"/>
                    <a:gd name="T16" fmla="*/ 0 h 216"/>
                    <a:gd name="T17" fmla="*/ 234 w 234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4" h="216">
                      <a:moveTo>
                        <a:pt x="0" y="0"/>
                      </a:moveTo>
                      <a:lnTo>
                        <a:pt x="170" y="216"/>
                      </a:lnTo>
                      <a:lnTo>
                        <a:pt x="234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379866" y="3079647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46" name="Freeform 48"/>
                <p:cNvSpPr>
                  <a:spLocks/>
                </p:cNvSpPr>
                <p:nvPr/>
              </p:nvSpPr>
              <p:spPr bwMode="auto">
                <a:xfrm>
                  <a:off x="2850213" y="2783261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5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7" name="Freeform 49"/>
                <p:cNvSpPr>
                  <a:spLocks/>
                </p:cNvSpPr>
                <p:nvPr/>
              </p:nvSpPr>
              <p:spPr bwMode="auto">
                <a:xfrm>
                  <a:off x="3145227" y="2053272"/>
                  <a:ext cx="234639" cy="1026374"/>
                </a:xfrm>
                <a:custGeom>
                  <a:avLst/>
                  <a:gdLst>
                    <a:gd name="T0" fmla="*/ 2147483646 w 171"/>
                    <a:gd name="T1" fmla="*/ 2147483646 h 748"/>
                    <a:gd name="T2" fmla="*/ 0 w 171"/>
                    <a:gd name="T3" fmla="*/ 0 h 748"/>
                    <a:gd name="T4" fmla="*/ 0 w 171"/>
                    <a:gd name="T5" fmla="*/ 2147483646 h 748"/>
                    <a:gd name="T6" fmla="*/ 2147483646 w 171"/>
                    <a:gd name="T7" fmla="*/ 2147483646 h 748"/>
                    <a:gd name="T8" fmla="*/ 2147483646 w 171"/>
                    <a:gd name="T9" fmla="*/ 2147483646 h 748"/>
                    <a:gd name="T10" fmla="*/ 2147483646 w 171"/>
                    <a:gd name="T11" fmla="*/ 2147483646 h 7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1"/>
                    <a:gd name="T19" fmla="*/ 0 h 748"/>
                    <a:gd name="T20" fmla="*/ 171 w 171"/>
                    <a:gd name="T21" fmla="*/ 748 h 7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1" h="748">
                      <a:moveTo>
                        <a:pt x="171" y="215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1" y="748"/>
                      </a:lnTo>
                      <a:lnTo>
                        <a:pt x="171" y="215"/>
                      </a:lnTo>
                      <a:close/>
                    </a:path>
                  </a:pathLst>
                </a:custGeom>
                <a:solidFill>
                  <a:srgbClr val="FDD3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42" name="TextBox 157"/>
              <p:cNvSpPr txBox="1">
                <a:spLocks noChangeArrowheads="1"/>
              </p:cNvSpPr>
              <p:nvPr/>
            </p:nvSpPr>
            <p:spPr bwMode="auto">
              <a:xfrm>
                <a:off x="2437825" y="2818493"/>
                <a:ext cx="72036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카메라가 영상을 받아들여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 X,Y,Z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축 결정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40" name="TextBox 167"/>
            <p:cNvSpPr txBox="1">
              <a:spLocks noChangeArrowheads="1"/>
            </p:cNvSpPr>
            <p:nvPr/>
          </p:nvSpPr>
          <p:spPr bwMode="auto">
            <a:xfrm>
              <a:off x="2650911" y="4264134"/>
              <a:ext cx="594828" cy="30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축 결정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5776913" y="2581275"/>
            <a:ext cx="3317875" cy="2111375"/>
            <a:chOff x="7011684" y="2682178"/>
            <a:chExt cx="1017053" cy="1723324"/>
          </a:xfrm>
        </p:grpSpPr>
        <p:grpSp>
          <p:nvGrpSpPr>
            <p:cNvPr id="9229" name="Group 162"/>
            <p:cNvGrpSpPr>
              <a:grpSpLocks/>
            </p:cNvGrpSpPr>
            <p:nvPr/>
          </p:nvGrpSpPr>
          <p:grpSpPr bwMode="auto">
            <a:xfrm>
              <a:off x="7011684" y="2682178"/>
              <a:ext cx="1017053" cy="1256897"/>
              <a:chOff x="7011684" y="2826194"/>
              <a:chExt cx="1017053" cy="1256897"/>
            </a:xfrm>
          </p:grpSpPr>
          <p:grpSp>
            <p:nvGrpSpPr>
              <p:cNvPr id="9231" name="Group 152"/>
              <p:cNvGrpSpPr>
                <a:grpSpLocks/>
              </p:cNvGrpSpPr>
              <p:nvPr/>
            </p:nvGrpSpPr>
            <p:grpSpPr bwMode="auto">
              <a:xfrm>
                <a:off x="7062738" y="2826194"/>
                <a:ext cx="965999" cy="1256897"/>
                <a:chOff x="7062738" y="681114"/>
                <a:chExt cx="965999" cy="1365297"/>
              </a:xfrm>
            </p:grpSpPr>
            <p:sp>
              <p:nvSpPr>
                <p:cNvPr id="9233" name="Freeform 82"/>
                <p:cNvSpPr>
                  <a:spLocks/>
                </p:cNvSpPr>
                <p:nvPr/>
              </p:nvSpPr>
              <p:spPr bwMode="auto">
                <a:xfrm>
                  <a:off x="7062738" y="681114"/>
                  <a:ext cx="731360" cy="1365297"/>
                </a:xfrm>
                <a:custGeom>
                  <a:avLst/>
                  <a:gdLst>
                    <a:gd name="T0" fmla="*/ 2147483646 w 533"/>
                    <a:gd name="T1" fmla="*/ 2147483646 h 995"/>
                    <a:gd name="T2" fmla="*/ 2147483646 w 533"/>
                    <a:gd name="T3" fmla="*/ 0 h 995"/>
                    <a:gd name="T4" fmla="*/ 0 w 533"/>
                    <a:gd name="T5" fmla="*/ 0 h 995"/>
                    <a:gd name="T6" fmla="*/ 0 w 533"/>
                    <a:gd name="T7" fmla="*/ 0 h 995"/>
                    <a:gd name="T8" fmla="*/ 0 w 533"/>
                    <a:gd name="T9" fmla="*/ 2147483646 h 995"/>
                    <a:gd name="T10" fmla="*/ 2147483646 w 533"/>
                    <a:gd name="T11" fmla="*/ 2147483646 h 995"/>
                    <a:gd name="T12" fmla="*/ 2147483646 w 533"/>
                    <a:gd name="T13" fmla="*/ 2147483646 h 995"/>
                    <a:gd name="T14" fmla="*/ 2147483646 w 533"/>
                    <a:gd name="T15" fmla="*/ 2147483646 h 995"/>
                    <a:gd name="T16" fmla="*/ 2147483646 w 533"/>
                    <a:gd name="T17" fmla="*/ 2147483646 h 995"/>
                    <a:gd name="T18" fmla="*/ 2147483646 w 533"/>
                    <a:gd name="T19" fmla="*/ 2147483646 h 995"/>
                    <a:gd name="T20" fmla="*/ 2147483646 w 533"/>
                    <a:gd name="T21" fmla="*/ 2147483646 h 9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3"/>
                    <a:gd name="T34" fmla="*/ 0 h 995"/>
                    <a:gd name="T35" fmla="*/ 533 w 533"/>
                    <a:gd name="T36" fmla="*/ 995 h 99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3" h="995">
                      <a:moveTo>
                        <a:pt x="533" y="533"/>
                      </a:moveTo>
                      <a:lnTo>
                        <a:pt x="533" y="0"/>
                      </a:ln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99" y="533"/>
                      </a:lnTo>
                      <a:lnTo>
                        <a:pt x="235" y="749"/>
                      </a:lnTo>
                      <a:lnTo>
                        <a:pt x="277" y="995"/>
                      </a:lnTo>
                      <a:lnTo>
                        <a:pt x="317" y="749"/>
                      </a:lnTo>
                      <a:lnTo>
                        <a:pt x="355" y="533"/>
                      </a:lnTo>
                      <a:lnTo>
                        <a:pt x="533" y="533"/>
                      </a:lnTo>
                      <a:close/>
                    </a:path>
                  </a:pathLst>
                </a:custGeom>
                <a:solidFill>
                  <a:srgbClr val="C7D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4" name="Freeform 83"/>
                <p:cNvSpPr>
                  <a:spLocks/>
                </p:cNvSpPr>
                <p:nvPr/>
              </p:nvSpPr>
              <p:spPr bwMode="auto">
                <a:xfrm>
                  <a:off x="7497712" y="1412475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6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5" name="Rectangle 84"/>
                <p:cNvSpPr>
                  <a:spLocks noChangeArrowheads="1"/>
                </p:cNvSpPr>
                <p:nvPr/>
              </p:nvSpPr>
              <p:spPr bwMode="auto">
                <a:xfrm>
                  <a:off x="8027365" y="1708861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36" name="Freeform 85"/>
                <p:cNvSpPr>
                  <a:spLocks/>
                </p:cNvSpPr>
                <p:nvPr/>
              </p:nvSpPr>
              <p:spPr bwMode="auto">
                <a:xfrm>
                  <a:off x="7062738" y="1412475"/>
                  <a:ext cx="322457" cy="296386"/>
                </a:xfrm>
                <a:custGeom>
                  <a:avLst/>
                  <a:gdLst>
                    <a:gd name="T0" fmla="*/ 0 w 235"/>
                    <a:gd name="T1" fmla="*/ 0 h 216"/>
                    <a:gd name="T2" fmla="*/ 2147483646 w 235"/>
                    <a:gd name="T3" fmla="*/ 2147483646 h 216"/>
                    <a:gd name="T4" fmla="*/ 2147483646 w 235"/>
                    <a:gd name="T5" fmla="*/ 2147483646 h 216"/>
                    <a:gd name="T6" fmla="*/ 2147483646 w 235"/>
                    <a:gd name="T7" fmla="*/ 0 h 216"/>
                    <a:gd name="T8" fmla="*/ 0 w 235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5"/>
                    <a:gd name="T16" fmla="*/ 0 h 216"/>
                    <a:gd name="T17" fmla="*/ 235 w 235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5" h="216">
                      <a:moveTo>
                        <a:pt x="0" y="0"/>
                      </a:moveTo>
                      <a:lnTo>
                        <a:pt x="171" y="216"/>
                      </a:lnTo>
                      <a:lnTo>
                        <a:pt x="235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7" name="Freeform 86"/>
                <p:cNvSpPr>
                  <a:spLocks/>
                </p:cNvSpPr>
                <p:nvPr/>
              </p:nvSpPr>
              <p:spPr bwMode="auto">
                <a:xfrm>
                  <a:off x="7794099" y="681114"/>
                  <a:ext cx="233267" cy="1027746"/>
                </a:xfrm>
                <a:custGeom>
                  <a:avLst/>
                  <a:gdLst>
                    <a:gd name="T0" fmla="*/ 2147483646 w 170"/>
                    <a:gd name="T1" fmla="*/ 2147483646 h 749"/>
                    <a:gd name="T2" fmla="*/ 0 w 170"/>
                    <a:gd name="T3" fmla="*/ 0 h 749"/>
                    <a:gd name="T4" fmla="*/ 0 w 170"/>
                    <a:gd name="T5" fmla="*/ 2147483646 h 749"/>
                    <a:gd name="T6" fmla="*/ 2147483646 w 170"/>
                    <a:gd name="T7" fmla="*/ 2147483646 h 749"/>
                    <a:gd name="T8" fmla="*/ 2147483646 w 170"/>
                    <a:gd name="T9" fmla="*/ 2147483646 h 749"/>
                    <a:gd name="T10" fmla="*/ 2147483646 w 170"/>
                    <a:gd name="T11" fmla="*/ 2147483646 h 74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49"/>
                    <a:gd name="T20" fmla="*/ 170 w 170"/>
                    <a:gd name="T21" fmla="*/ 749 h 74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49">
                      <a:moveTo>
                        <a:pt x="170" y="216"/>
                      </a:move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70" y="749"/>
                      </a:lnTo>
                      <a:lnTo>
                        <a:pt x="170" y="216"/>
                      </a:lnTo>
                      <a:close/>
                    </a:path>
                  </a:pathLst>
                </a:custGeom>
                <a:solidFill>
                  <a:srgbClr val="C5DC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32" name="TextBox 159"/>
              <p:cNvSpPr txBox="1">
                <a:spLocks noChangeArrowheads="1"/>
              </p:cNvSpPr>
              <p:nvPr/>
            </p:nvSpPr>
            <p:spPr bwMode="auto">
              <a:xfrm>
                <a:off x="7011684" y="2892732"/>
                <a:ext cx="997052" cy="602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화면상의 특정 점을 추출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이 점이 움직이는 궤도를 연속 추적한 뒤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추적된 점들을 분석해 움직임을 인식 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30" name="TextBox 171"/>
            <p:cNvSpPr txBox="1">
              <a:spLocks noChangeArrowheads="1"/>
            </p:cNvSpPr>
            <p:nvPr/>
          </p:nvSpPr>
          <p:spPr bwMode="auto">
            <a:xfrm>
              <a:off x="7324740" y="4097489"/>
              <a:ext cx="594216" cy="30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</a:rPr>
                <a:t>궤적 추적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9224" name="Group 56"/>
          <p:cNvGrpSpPr>
            <a:grpSpLocks/>
          </p:cNvGrpSpPr>
          <p:nvPr/>
        </p:nvGrpSpPr>
        <p:grpSpPr bwMode="auto">
          <a:xfrm>
            <a:off x="269875" y="411163"/>
            <a:ext cx="8466138" cy="647700"/>
            <a:chOff x="270223" y="411510"/>
            <a:chExt cx="8466002" cy="646943"/>
          </a:xfrm>
        </p:grpSpPr>
        <p:sp>
          <p:nvSpPr>
            <p:cNvPr id="9227" name="TextBox 59"/>
            <p:cNvSpPr txBox="1">
              <a:spLocks noChangeArrowheads="1"/>
            </p:cNvSpPr>
            <p:nvPr/>
          </p:nvSpPr>
          <p:spPr bwMode="auto">
            <a:xfrm>
              <a:off x="270223" y="411510"/>
              <a:ext cx="6818203" cy="646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의 원리</a:t>
              </a:r>
              <a:endParaRPr lang="en-US" altLang="ko-KR" sz="360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BEB25AD6-8717-4397-BAC7-348D370E0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34" y="1039425"/>
              <a:ext cx="8365991" cy="0"/>
            </a:xfrm>
            <a:prstGeom prst="line">
              <a:avLst/>
            </a:prstGeom>
            <a:noFill/>
            <a:ln w="3175" cap="flat" cmpd="sng">
              <a:solidFill>
                <a:schemeClr val="bg2">
                  <a:lumMod val="75000"/>
                </a:schemeClr>
              </a:solidFill>
              <a:prstDash val="sysDot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5600"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ea typeface="ＭＳ Ｐゴシック" charset="0"/>
                <a:cs typeface="+mn-cs"/>
                <a:sym typeface="Gill Sans" charset="0"/>
              </a:endParaRPr>
            </a:p>
          </p:txBody>
        </p:sp>
      </p:grpSp>
      <p:sp>
        <p:nvSpPr>
          <p:cNvPr id="9225" name="Oval 7"/>
          <p:cNvSpPr>
            <a:spLocks noChangeArrowheads="1"/>
          </p:cNvSpPr>
          <p:nvPr/>
        </p:nvSpPr>
        <p:spPr bwMode="auto">
          <a:xfrm>
            <a:off x="7054850" y="4048125"/>
            <a:ext cx="242888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  <p:sp>
        <p:nvSpPr>
          <p:cNvPr id="9226" name="Oval 7"/>
          <p:cNvSpPr>
            <a:spLocks noChangeArrowheads="1"/>
          </p:cNvSpPr>
          <p:nvPr/>
        </p:nvSpPr>
        <p:spPr bwMode="auto">
          <a:xfrm>
            <a:off x="1411288" y="4021138"/>
            <a:ext cx="242887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5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3"/>
          <p:cNvGrpSpPr>
            <a:grpSpLocks/>
          </p:cNvGrpSpPr>
          <p:nvPr/>
        </p:nvGrpSpPr>
        <p:grpSpPr bwMode="auto">
          <a:xfrm>
            <a:off x="790575" y="458788"/>
            <a:ext cx="7777163" cy="920750"/>
            <a:chOff x="417761" y="521618"/>
            <a:chExt cx="4943555" cy="9199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842059-91DC-4E3E-9319-964BE0BA30CE}"/>
                </a:ext>
              </a:extLst>
            </p:cNvPr>
            <p:cNvSpPr txBox="1"/>
            <p:nvPr/>
          </p:nvSpPr>
          <p:spPr>
            <a:xfrm>
              <a:off x="417761" y="521618"/>
              <a:ext cx="4509644" cy="521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을 이용한 악기구현의 장점</a:t>
              </a:r>
              <a:endParaRPr lang="en-US" altLang="ko-KR" sz="28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E57C4-C5E3-4C64-882D-6002E482FBB2}"/>
                </a:ext>
              </a:extLst>
            </p:cNvPr>
            <p:cNvSpPr txBox="1"/>
            <p:nvPr/>
          </p:nvSpPr>
          <p:spPr>
            <a:xfrm>
              <a:off x="417761" y="1133889"/>
              <a:ext cx="4943555" cy="3077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많은 모션 인식 장치들이 있는데 왜 </a:t>
              </a:r>
              <a:r>
                <a:rPr lang="ko-KR" altLang="en-US" sz="1400" dirty="0" err="1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립</a:t>
              </a:r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 모션인가</a:t>
              </a:r>
              <a:r>
                <a:rPr lang="en-US" altLang="ko-KR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?</a:t>
              </a:r>
            </a:p>
          </p:txBody>
        </p:sp>
      </p:grpSp>
      <p:sp>
        <p:nvSpPr>
          <p:cNvPr id="17" name="Line 8">
            <a:extLst>
              <a:ext uri="{FF2B5EF4-FFF2-40B4-BE49-F238E27FC236}">
                <a16:creationId xmlns:a16="http://schemas.microsoft.com/office/drawing/2014/main" id="{A10A2D3A-055A-4901-B0C7-573ECDC2D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874713" y="1708150"/>
            <a:ext cx="2241550" cy="2304158"/>
            <a:chOff x="874981" y="1707654"/>
            <a:chExt cx="1767442" cy="2304469"/>
          </a:xfrm>
        </p:grpSpPr>
        <p:sp>
          <p:nvSpPr>
            <p:cNvPr id="47" name="AutoShape 12">
              <a:extLst>
                <a:ext uri="{FF2B5EF4-FFF2-40B4-BE49-F238E27FC236}">
                  <a16:creationId xmlns:a16="http://schemas.microsoft.com/office/drawing/2014/main" id="{8C8A9261-E2B9-443E-9996-D52067BC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29" y="1707654"/>
              <a:ext cx="194018" cy="193701"/>
            </a:xfrm>
            <a:custGeom>
              <a:avLst/>
              <a:gdLst>
                <a:gd name="T0" fmla="*/ 240506 w 21376"/>
                <a:gd name="T1" fmla="*/ 240507 h 21600"/>
                <a:gd name="T2" fmla="*/ 240506 w 21376"/>
                <a:gd name="T3" fmla="*/ 240507 h 21600"/>
                <a:gd name="T4" fmla="*/ 240506 w 21376"/>
                <a:gd name="T5" fmla="*/ 240507 h 21600"/>
                <a:gd name="T6" fmla="*/ 240506 w 21376"/>
                <a:gd name="T7" fmla="*/ 2405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E94D3C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id="{F7D1EE8D-C03E-4671-9A81-7890B0BDA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81" y="1968039"/>
              <a:ext cx="1767442" cy="388990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E94D3C"/>
            </a:solidFill>
            <a:ln w="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F840E1-BDD4-4136-BBC5-677024E8ABBE}"/>
                </a:ext>
              </a:extLst>
            </p:cNvPr>
            <p:cNvSpPr txBox="1"/>
            <p:nvPr/>
          </p:nvSpPr>
          <p:spPr>
            <a:xfrm>
              <a:off x="874981" y="2626941"/>
              <a:ext cx="1767442" cy="13851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초당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290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프레임으로 인지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 err="1">
                  <a:latin typeface="Roboto Condensed Light" pitchFamily="2" charset="0"/>
                  <a:ea typeface="굴림" panose="020B0600000101010101" pitchFamily="50" charset="-127"/>
                </a:rPr>
                <a:t>시차없이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0.01mm 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움직임까지 감지 및 입력이 가능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월등한 인식능력을 갖춰 악기 연주에 적합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8" name="TextBox 56"/>
            <p:cNvSpPr txBox="1">
              <a:spLocks noChangeArrowheads="1"/>
            </p:cNvSpPr>
            <p:nvPr/>
          </p:nvSpPr>
          <p:spPr bwMode="auto">
            <a:xfrm>
              <a:off x="874982" y="2067694"/>
              <a:ext cx="1767441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월등한 인식능력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673475" y="1708150"/>
            <a:ext cx="2257425" cy="1873250"/>
            <a:chOff x="2782057" y="1707654"/>
            <a:chExt cx="1780206" cy="1873952"/>
          </a:xfrm>
        </p:grpSpPr>
        <p:sp>
          <p:nvSpPr>
            <p:cNvPr id="48" name="AutoShape 13">
              <a:extLst>
                <a:ext uri="{FF2B5EF4-FFF2-40B4-BE49-F238E27FC236}">
                  <a16:creationId xmlns:a16="http://schemas.microsoft.com/office/drawing/2014/main" id="{5571D0B9-4C2F-4945-9A2E-585D3D1E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756" y="1707654"/>
              <a:ext cx="194045" cy="193748"/>
            </a:xfrm>
            <a:custGeom>
              <a:avLst/>
              <a:gdLst>
                <a:gd name="T0" fmla="*/ 240495 w 21591"/>
                <a:gd name="T1" fmla="*/ 241625 h 21498"/>
                <a:gd name="T2" fmla="*/ 240495 w 21591"/>
                <a:gd name="T3" fmla="*/ 241625 h 21498"/>
                <a:gd name="T4" fmla="*/ 240495 w 21591"/>
                <a:gd name="T5" fmla="*/ 241625 h 21498"/>
                <a:gd name="T6" fmla="*/ 240495 w 21591"/>
                <a:gd name="T7" fmla="*/ 241625 h 21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1" h="21498">
                  <a:moveTo>
                    <a:pt x="14059" y="6524"/>
                  </a:moveTo>
                  <a:cubicBezTo>
                    <a:pt x="13645" y="6524"/>
                    <a:pt x="13256" y="6670"/>
                    <a:pt x="12887" y="6962"/>
                  </a:cubicBezTo>
                  <a:cubicBezTo>
                    <a:pt x="12520" y="7257"/>
                    <a:pt x="12155" y="7651"/>
                    <a:pt x="11798" y="8138"/>
                  </a:cubicBezTo>
                  <a:cubicBezTo>
                    <a:pt x="11441" y="8626"/>
                    <a:pt x="11081" y="9183"/>
                    <a:pt x="10726" y="9814"/>
                  </a:cubicBezTo>
                  <a:cubicBezTo>
                    <a:pt x="10371" y="10444"/>
                    <a:pt x="10017" y="11093"/>
                    <a:pt x="9664" y="11764"/>
                  </a:cubicBezTo>
                  <a:cubicBezTo>
                    <a:pt x="9234" y="12584"/>
                    <a:pt x="8793" y="13393"/>
                    <a:pt x="8336" y="14196"/>
                  </a:cubicBezTo>
                  <a:cubicBezTo>
                    <a:pt x="7876" y="14996"/>
                    <a:pt x="7384" y="15717"/>
                    <a:pt x="6858" y="16356"/>
                  </a:cubicBezTo>
                  <a:cubicBezTo>
                    <a:pt x="6329" y="16995"/>
                    <a:pt x="5752" y="17509"/>
                    <a:pt x="5118" y="17897"/>
                  </a:cubicBezTo>
                  <a:cubicBezTo>
                    <a:pt x="4484" y="18289"/>
                    <a:pt x="3787" y="18487"/>
                    <a:pt x="3021" y="18487"/>
                  </a:cubicBezTo>
                  <a:lnTo>
                    <a:pt x="457" y="18487"/>
                  </a:lnTo>
                  <a:cubicBezTo>
                    <a:pt x="332" y="18487"/>
                    <a:pt x="225" y="18432"/>
                    <a:pt x="134" y="18324"/>
                  </a:cubicBezTo>
                  <a:cubicBezTo>
                    <a:pt x="44" y="18219"/>
                    <a:pt x="0" y="18090"/>
                    <a:pt x="0" y="17941"/>
                  </a:cubicBezTo>
                  <a:lnTo>
                    <a:pt x="0" y="15790"/>
                  </a:lnTo>
                  <a:cubicBezTo>
                    <a:pt x="0" y="15638"/>
                    <a:pt x="44" y="15512"/>
                    <a:pt x="134" y="15410"/>
                  </a:cubicBezTo>
                  <a:cubicBezTo>
                    <a:pt x="225" y="15311"/>
                    <a:pt x="332" y="15255"/>
                    <a:pt x="457" y="15255"/>
                  </a:cubicBezTo>
                  <a:lnTo>
                    <a:pt x="3021" y="15255"/>
                  </a:lnTo>
                  <a:cubicBezTo>
                    <a:pt x="3420" y="15255"/>
                    <a:pt x="3809" y="15112"/>
                    <a:pt x="4188" y="14823"/>
                  </a:cubicBezTo>
                  <a:cubicBezTo>
                    <a:pt x="4568" y="14537"/>
                    <a:pt x="4932" y="14149"/>
                    <a:pt x="5285" y="13664"/>
                  </a:cubicBezTo>
                  <a:cubicBezTo>
                    <a:pt x="5637" y="13180"/>
                    <a:pt x="5984" y="12622"/>
                    <a:pt x="6339" y="11995"/>
                  </a:cubicBezTo>
                  <a:cubicBezTo>
                    <a:pt x="6691" y="11367"/>
                    <a:pt x="7041" y="10716"/>
                    <a:pt x="7394" y="10044"/>
                  </a:cubicBezTo>
                  <a:cubicBezTo>
                    <a:pt x="7822" y="9224"/>
                    <a:pt x="8270" y="8407"/>
                    <a:pt x="8734" y="7598"/>
                  </a:cubicBezTo>
                  <a:cubicBezTo>
                    <a:pt x="9199" y="6789"/>
                    <a:pt x="9696" y="6063"/>
                    <a:pt x="10222" y="5420"/>
                  </a:cubicBezTo>
                  <a:cubicBezTo>
                    <a:pt x="10748" y="4775"/>
                    <a:pt x="11323" y="4261"/>
                    <a:pt x="11949" y="3876"/>
                  </a:cubicBezTo>
                  <a:cubicBezTo>
                    <a:pt x="12573" y="3488"/>
                    <a:pt x="13276" y="3292"/>
                    <a:pt x="14056" y="3292"/>
                  </a:cubicBezTo>
                  <a:lnTo>
                    <a:pt x="16434" y="3292"/>
                  </a:lnTo>
                  <a:lnTo>
                    <a:pt x="16434" y="711"/>
                  </a:lnTo>
                  <a:cubicBezTo>
                    <a:pt x="16434" y="329"/>
                    <a:pt x="16530" y="101"/>
                    <a:pt x="16721" y="22"/>
                  </a:cubicBezTo>
                  <a:cubicBezTo>
                    <a:pt x="16914" y="-50"/>
                    <a:pt x="17146" y="49"/>
                    <a:pt x="17418" y="317"/>
                  </a:cubicBezTo>
                  <a:lnTo>
                    <a:pt x="21330" y="4203"/>
                  </a:lnTo>
                  <a:cubicBezTo>
                    <a:pt x="21511" y="4372"/>
                    <a:pt x="21597" y="4582"/>
                    <a:pt x="21587" y="4834"/>
                  </a:cubicBezTo>
                  <a:cubicBezTo>
                    <a:pt x="21587" y="5102"/>
                    <a:pt x="21502" y="5321"/>
                    <a:pt x="21330" y="5487"/>
                  </a:cubicBezTo>
                  <a:lnTo>
                    <a:pt x="17418" y="9361"/>
                  </a:lnTo>
                  <a:cubicBezTo>
                    <a:pt x="17146" y="9630"/>
                    <a:pt x="16914" y="9726"/>
                    <a:pt x="16721" y="9644"/>
                  </a:cubicBezTo>
                  <a:cubicBezTo>
                    <a:pt x="16530" y="9569"/>
                    <a:pt x="16434" y="9338"/>
                    <a:pt x="16434" y="8956"/>
                  </a:cubicBezTo>
                  <a:lnTo>
                    <a:pt x="16434" y="6524"/>
                  </a:lnTo>
                  <a:lnTo>
                    <a:pt x="14059" y="6524"/>
                  </a:lnTo>
                  <a:close/>
                  <a:moveTo>
                    <a:pt x="462" y="6495"/>
                  </a:moveTo>
                  <a:cubicBezTo>
                    <a:pt x="337" y="6495"/>
                    <a:pt x="229" y="6448"/>
                    <a:pt x="139" y="6349"/>
                  </a:cubicBezTo>
                  <a:cubicBezTo>
                    <a:pt x="48" y="6250"/>
                    <a:pt x="4" y="6127"/>
                    <a:pt x="4" y="5978"/>
                  </a:cubicBezTo>
                  <a:lnTo>
                    <a:pt x="4" y="3823"/>
                  </a:lnTo>
                  <a:cubicBezTo>
                    <a:pt x="4" y="3462"/>
                    <a:pt x="156" y="3286"/>
                    <a:pt x="462" y="3292"/>
                  </a:cubicBezTo>
                  <a:lnTo>
                    <a:pt x="3026" y="3292"/>
                  </a:lnTo>
                  <a:cubicBezTo>
                    <a:pt x="3560" y="3292"/>
                    <a:pt x="4054" y="3388"/>
                    <a:pt x="4514" y="3572"/>
                  </a:cubicBezTo>
                  <a:cubicBezTo>
                    <a:pt x="4974" y="3762"/>
                    <a:pt x="5409" y="4022"/>
                    <a:pt x="5820" y="4358"/>
                  </a:cubicBezTo>
                  <a:cubicBezTo>
                    <a:pt x="6229" y="4691"/>
                    <a:pt x="6608" y="5085"/>
                    <a:pt x="6963" y="5531"/>
                  </a:cubicBezTo>
                  <a:cubicBezTo>
                    <a:pt x="7318" y="5978"/>
                    <a:pt x="7655" y="6463"/>
                    <a:pt x="7993" y="6982"/>
                  </a:cubicBezTo>
                  <a:cubicBezTo>
                    <a:pt x="7518" y="7823"/>
                    <a:pt x="7058" y="8652"/>
                    <a:pt x="6620" y="9472"/>
                  </a:cubicBezTo>
                  <a:cubicBezTo>
                    <a:pt x="6589" y="9548"/>
                    <a:pt x="6557" y="9610"/>
                    <a:pt x="6515" y="9668"/>
                  </a:cubicBezTo>
                  <a:cubicBezTo>
                    <a:pt x="6476" y="9726"/>
                    <a:pt x="6442" y="9793"/>
                    <a:pt x="6410" y="9875"/>
                  </a:cubicBezTo>
                  <a:cubicBezTo>
                    <a:pt x="5862" y="8926"/>
                    <a:pt x="5319" y="8127"/>
                    <a:pt x="4776" y="7473"/>
                  </a:cubicBezTo>
                  <a:cubicBezTo>
                    <a:pt x="4232" y="6822"/>
                    <a:pt x="3650" y="6495"/>
                    <a:pt x="3024" y="6495"/>
                  </a:cubicBezTo>
                  <a:lnTo>
                    <a:pt x="462" y="6495"/>
                  </a:lnTo>
                  <a:close/>
                  <a:moveTo>
                    <a:pt x="21333" y="15997"/>
                  </a:moveTo>
                  <a:cubicBezTo>
                    <a:pt x="21514" y="16166"/>
                    <a:pt x="21600" y="16385"/>
                    <a:pt x="21590" y="16657"/>
                  </a:cubicBezTo>
                  <a:cubicBezTo>
                    <a:pt x="21590" y="16908"/>
                    <a:pt x="21504" y="17115"/>
                    <a:pt x="21333" y="17284"/>
                  </a:cubicBezTo>
                  <a:lnTo>
                    <a:pt x="17420" y="21182"/>
                  </a:lnTo>
                  <a:cubicBezTo>
                    <a:pt x="17149" y="21453"/>
                    <a:pt x="16916" y="21550"/>
                    <a:pt x="16723" y="21471"/>
                  </a:cubicBezTo>
                  <a:cubicBezTo>
                    <a:pt x="16532" y="21392"/>
                    <a:pt x="16437" y="21161"/>
                    <a:pt x="16437" y="20779"/>
                  </a:cubicBezTo>
                  <a:lnTo>
                    <a:pt x="16437" y="18432"/>
                  </a:lnTo>
                  <a:lnTo>
                    <a:pt x="14059" y="18432"/>
                  </a:lnTo>
                  <a:cubicBezTo>
                    <a:pt x="13528" y="18432"/>
                    <a:pt x="13031" y="18335"/>
                    <a:pt x="12573" y="18143"/>
                  </a:cubicBezTo>
                  <a:cubicBezTo>
                    <a:pt x="12113" y="17953"/>
                    <a:pt x="11680" y="17690"/>
                    <a:pt x="11279" y="17354"/>
                  </a:cubicBezTo>
                  <a:cubicBezTo>
                    <a:pt x="10878" y="17019"/>
                    <a:pt x="10496" y="16628"/>
                    <a:pt x="10136" y="16181"/>
                  </a:cubicBezTo>
                  <a:cubicBezTo>
                    <a:pt x="9779" y="15731"/>
                    <a:pt x="9439" y="15253"/>
                    <a:pt x="9119" y="14739"/>
                  </a:cubicBezTo>
                  <a:cubicBezTo>
                    <a:pt x="9344" y="14359"/>
                    <a:pt x="9566" y="13962"/>
                    <a:pt x="9779" y="13551"/>
                  </a:cubicBezTo>
                  <a:cubicBezTo>
                    <a:pt x="9994" y="13142"/>
                    <a:pt x="10217" y="12739"/>
                    <a:pt x="10442" y="12336"/>
                  </a:cubicBezTo>
                  <a:cubicBezTo>
                    <a:pt x="10474" y="12246"/>
                    <a:pt x="10513" y="12164"/>
                    <a:pt x="10560" y="12091"/>
                  </a:cubicBezTo>
                  <a:cubicBezTo>
                    <a:pt x="10609" y="12024"/>
                    <a:pt x="10645" y="11939"/>
                    <a:pt x="10680" y="11846"/>
                  </a:cubicBezTo>
                  <a:cubicBezTo>
                    <a:pt x="11225" y="12797"/>
                    <a:pt x="11768" y="13591"/>
                    <a:pt x="12314" y="14231"/>
                  </a:cubicBezTo>
                  <a:cubicBezTo>
                    <a:pt x="12855" y="14867"/>
                    <a:pt x="13440" y="15188"/>
                    <a:pt x="14063" y="15188"/>
                  </a:cubicBezTo>
                  <a:lnTo>
                    <a:pt x="16442" y="15188"/>
                  </a:lnTo>
                  <a:lnTo>
                    <a:pt x="16442" y="12532"/>
                  </a:lnTo>
                  <a:cubicBezTo>
                    <a:pt x="16442" y="12152"/>
                    <a:pt x="16537" y="11922"/>
                    <a:pt x="16728" y="11846"/>
                  </a:cubicBezTo>
                  <a:cubicBezTo>
                    <a:pt x="16921" y="11773"/>
                    <a:pt x="17154" y="11866"/>
                    <a:pt x="17425" y="12126"/>
                  </a:cubicBezTo>
                  <a:lnTo>
                    <a:pt x="21333" y="15997"/>
                  </a:lnTo>
                  <a:close/>
                </a:path>
              </a:pathLst>
            </a:custGeom>
            <a:solidFill>
              <a:srgbClr val="F79421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0" name="AutoShape 15">
              <a:extLst>
                <a:ext uri="{FF2B5EF4-FFF2-40B4-BE49-F238E27FC236}">
                  <a16:creationId xmlns:a16="http://schemas.microsoft.com/office/drawing/2014/main" id="{D5784813-9F97-438E-842F-91F363FB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057" y="1968102"/>
              <a:ext cx="1767687" cy="389084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F7942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46987F-360A-48C1-8F59-F37F5E2251AD}"/>
                </a:ext>
              </a:extLst>
            </p:cNvPr>
            <p:cNvSpPr txBox="1"/>
            <p:nvPr/>
          </p:nvSpPr>
          <p:spPr>
            <a:xfrm>
              <a:off x="2794576" y="2627161"/>
              <a:ext cx="1767687" cy="9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적외선을 이용하므로 불빛이 없는 곳에서도 전혀 문제없이 모션을 인식 할 수 있습니다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  <p:sp>
          <p:nvSpPr>
            <p:cNvPr id="10254" name="TextBox 57"/>
            <p:cNvSpPr txBox="1">
              <a:spLocks noChangeArrowheads="1"/>
            </p:cNvSpPr>
            <p:nvPr/>
          </p:nvSpPr>
          <p:spPr bwMode="auto">
            <a:xfrm>
              <a:off x="2782057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483350" y="1728788"/>
            <a:ext cx="2241550" cy="2498725"/>
            <a:chOff x="4675108" y="1728695"/>
            <a:chExt cx="1786279" cy="2499476"/>
          </a:xfrm>
        </p:grpSpPr>
        <p:sp>
          <p:nvSpPr>
            <p:cNvPr id="45" name="AutoShape 10">
              <a:extLst>
                <a:ext uri="{FF2B5EF4-FFF2-40B4-BE49-F238E27FC236}">
                  <a16:creationId xmlns:a16="http://schemas.microsoft.com/office/drawing/2014/main" id="{51FD431F-909E-464F-9BC8-78DA4B83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247" y="1728695"/>
              <a:ext cx="191025" cy="193733"/>
            </a:xfrm>
            <a:custGeom>
              <a:avLst/>
              <a:gdLst>
                <a:gd name="T0" fmla="*/ 239713 w 21600"/>
                <a:gd name="T1" fmla="*/ 240506 h 21600"/>
                <a:gd name="T2" fmla="*/ 239713 w 21600"/>
                <a:gd name="T3" fmla="*/ 240506 h 21600"/>
                <a:gd name="T4" fmla="*/ 239713 w 21600"/>
                <a:gd name="T5" fmla="*/ 240506 h 21600"/>
                <a:gd name="T6" fmla="*/ 239713 w 21600"/>
                <a:gd name="T7" fmla="*/ 24050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5738" y="0"/>
                  </a:moveTo>
                  <a:cubicBezTo>
                    <a:pt x="16640" y="0"/>
                    <a:pt x="17458" y="155"/>
                    <a:pt x="18184" y="471"/>
                  </a:cubicBezTo>
                  <a:cubicBezTo>
                    <a:pt x="18910" y="787"/>
                    <a:pt x="19526" y="1231"/>
                    <a:pt x="20035" y="1804"/>
                  </a:cubicBezTo>
                  <a:cubicBezTo>
                    <a:pt x="20543" y="2377"/>
                    <a:pt x="20928" y="3077"/>
                    <a:pt x="21199" y="3905"/>
                  </a:cubicBezTo>
                  <a:cubicBezTo>
                    <a:pt x="21464" y="4735"/>
                    <a:pt x="21599" y="5659"/>
                    <a:pt x="21599" y="6675"/>
                  </a:cubicBezTo>
                  <a:cubicBezTo>
                    <a:pt x="21599" y="7271"/>
                    <a:pt x="21527" y="7855"/>
                    <a:pt x="21377" y="8432"/>
                  </a:cubicBezTo>
                  <a:cubicBezTo>
                    <a:pt x="21226" y="9010"/>
                    <a:pt x="21026" y="9572"/>
                    <a:pt x="20766" y="10115"/>
                  </a:cubicBezTo>
                  <a:cubicBezTo>
                    <a:pt x="20505" y="10660"/>
                    <a:pt x="20210" y="11179"/>
                    <a:pt x="19872" y="11671"/>
                  </a:cubicBezTo>
                  <a:cubicBezTo>
                    <a:pt x="19539" y="12162"/>
                    <a:pt x="19188" y="12611"/>
                    <a:pt x="18830" y="13015"/>
                  </a:cubicBezTo>
                  <a:lnTo>
                    <a:pt x="11457" y="21289"/>
                  </a:lnTo>
                  <a:cubicBezTo>
                    <a:pt x="11276" y="21495"/>
                    <a:pt x="11056" y="21600"/>
                    <a:pt x="10798" y="21600"/>
                  </a:cubicBezTo>
                  <a:cubicBezTo>
                    <a:pt x="10553" y="21600"/>
                    <a:pt x="10323" y="21495"/>
                    <a:pt x="10117" y="21289"/>
                  </a:cubicBezTo>
                  <a:lnTo>
                    <a:pt x="2746" y="12989"/>
                  </a:lnTo>
                  <a:cubicBezTo>
                    <a:pt x="2386" y="12583"/>
                    <a:pt x="2038" y="12137"/>
                    <a:pt x="1702" y="11642"/>
                  </a:cubicBezTo>
                  <a:cubicBezTo>
                    <a:pt x="1367" y="11151"/>
                    <a:pt x="1074" y="10640"/>
                    <a:pt x="821" y="10103"/>
                  </a:cubicBezTo>
                  <a:cubicBezTo>
                    <a:pt x="568" y="9570"/>
                    <a:pt x="370" y="9005"/>
                    <a:pt x="222" y="8426"/>
                  </a:cubicBezTo>
                  <a:cubicBezTo>
                    <a:pt x="72" y="7844"/>
                    <a:pt x="0" y="7263"/>
                    <a:pt x="0" y="6675"/>
                  </a:cubicBezTo>
                  <a:cubicBezTo>
                    <a:pt x="0" y="5659"/>
                    <a:pt x="137" y="4732"/>
                    <a:pt x="408" y="3905"/>
                  </a:cubicBezTo>
                  <a:cubicBezTo>
                    <a:pt x="678" y="3078"/>
                    <a:pt x="1071" y="2377"/>
                    <a:pt x="1577" y="1804"/>
                  </a:cubicBezTo>
                  <a:cubicBezTo>
                    <a:pt x="2083" y="1231"/>
                    <a:pt x="2699" y="787"/>
                    <a:pt x="3417" y="471"/>
                  </a:cubicBezTo>
                  <a:cubicBezTo>
                    <a:pt x="4136" y="155"/>
                    <a:pt x="4942" y="0"/>
                    <a:pt x="5838" y="0"/>
                  </a:cubicBezTo>
                  <a:cubicBezTo>
                    <a:pt x="6306" y="0"/>
                    <a:pt x="6777" y="81"/>
                    <a:pt x="7238" y="248"/>
                  </a:cubicBezTo>
                  <a:cubicBezTo>
                    <a:pt x="7701" y="412"/>
                    <a:pt x="8142" y="635"/>
                    <a:pt x="8557" y="903"/>
                  </a:cubicBezTo>
                  <a:cubicBezTo>
                    <a:pt x="8973" y="1174"/>
                    <a:pt x="9369" y="1482"/>
                    <a:pt x="9744" y="1830"/>
                  </a:cubicBezTo>
                  <a:cubicBezTo>
                    <a:pt x="10122" y="2177"/>
                    <a:pt x="10470" y="2527"/>
                    <a:pt x="10798" y="2880"/>
                  </a:cubicBezTo>
                  <a:cubicBezTo>
                    <a:pt x="11109" y="2527"/>
                    <a:pt x="11457" y="2177"/>
                    <a:pt x="11842" y="1830"/>
                  </a:cubicBezTo>
                  <a:cubicBezTo>
                    <a:pt x="12225" y="1482"/>
                    <a:pt x="12626" y="1174"/>
                    <a:pt x="13047" y="903"/>
                  </a:cubicBezTo>
                  <a:cubicBezTo>
                    <a:pt x="13467" y="635"/>
                    <a:pt x="13903" y="412"/>
                    <a:pt x="14351" y="248"/>
                  </a:cubicBezTo>
                  <a:cubicBezTo>
                    <a:pt x="14804" y="84"/>
                    <a:pt x="15267" y="0"/>
                    <a:pt x="15738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2" name="AutoShape 17">
              <a:extLst>
                <a:ext uri="{FF2B5EF4-FFF2-40B4-BE49-F238E27FC236}">
                  <a16:creationId xmlns:a16="http://schemas.microsoft.com/office/drawing/2014/main" id="{4A1F0AA6-FDA8-4FF6-99EC-8CA3ABA7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08" y="1968479"/>
              <a:ext cx="1767303" cy="389055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DF28D2-FD58-4F6A-881E-34C09D474091}"/>
                </a:ext>
              </a:extLst>
            </p:cNvPr>
            <p:cNvSpPr txBox="1"/>
            <p:nvPr/>
          </p:nvSpPr>
          <p:spPr>
            <a:xfrm>
              <a:off x="4694084" y="2627490"/>
              <a:ext cx="1767303" cy="16006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손 마디마디를 인식하므로 손을 흔들거나 위아래로 움직이고 구부리고 움켜쥐는 등의 여러 동작을 자유롭게 표현 인식 가능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0" name="TextBox 58"/>
            <p:cNvSpPr txBox="1">
              <a:spLocks noChangeArrowheads="1"/>
            </p:cNvSpPr>
            <p:nvPr/>
          </p:nvSpPr>
          <p:spPr bwMode="auto">
            <a:xfrm>
              <a:off x="4675108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자유도</a:t>
              </a:r>
              <a:endParaRPr lang="en-US" altLang="ko-KR" sz="140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878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87450" y="627063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250" y="835571"/>
            <a:ext cx="5997575" cy="4154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개요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기획 배경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기술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시장 동향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사업 구조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수익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향후 추진 계획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업무 분담 및 주차 별 개발 계획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부록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707654"/>
            <a:ext cx="50530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552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을 이용한 악기 연주 방법</a:t>
            </a:r>
            <a:endParaRPr lang="en-US" altLang="ko-KR" sz="24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4F919665-144A-4994-AAF3-342C69E79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25" y="873125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1269" name="TextBox 59"/>
          <p:cNvSpPr txBox="1">
            <a:spLocks noChangeArrowheads="1"/>
          </p:cNvSpPr>
          <p:nvPr/>
        </p:nvSpPr>
        <p:spPr bwMode="auto">
          <a:xfrm>
            <a:off x="269875" y="1052513"/>
            <a:ext cx="552608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직접 스크린을 만지는 터치센서와 달리 모션 센서는 가상의 빈 공간 위를 움직인다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모션 센서의 인식 범위가 평면이 아닌 입체라는 특징을 이용한다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센서 앞부분은 포인터가 이동하는 </a:t>
            </a: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(Hover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  뒷부분은 터치 입력이 되는 터치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(Touch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존 안에서 원하는 곳에 손을 위치시키고  앞으로 누르면 터치가 되는 가상 터치 방식을 이용하여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악기를 연주 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4470232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8614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"/>
          <p:cNvGrpSpPr>
            <a:grpSpLocks/>
          </p:cNvGrpSpPr>
          <p:nvPr/>
        </p:nvGrpSpPr>
        <p:grpSpPr bwMode="auto">
          <a:xfrm>
            <a:off x="3386138" y="735013"/>
            <a:ext cx="5578475" cy="3571875"/>
            <a:chOff x="3386013" y="735682"/>
            <a:chExt cx="5578475" cy="3571876"/>
          </a:xfrm>
        </p:grpSpPr>
        <p:sp>
          <p:nvSpPr>
            <p:cNvPr id="12294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5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2296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7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303212" y="3568700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이용하여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</a:rPr>
              <a:t>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상에 사용자의 양 손 띄우기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(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별도의 편집 없는 기본 엔진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2293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(1)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unity 환경위에 손 띄우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1920" y="985331"/>
            <a:ext cx="4608512" cy="2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4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2855913" y="555625"/>
            <a:ext cx="6288087" cy="3690938"/>
            <a:chOff x="3386013" y="735682"/>
            <a:chExt cx="5578475" cy="3571876"/>
          </a:xfrm>
        </p:grpSpPr>
        <p:sp>
          <p:nvSpPr>
            <p:cNvPr id="13318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19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를 위한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물리엔진을 이용한 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grasp and swap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331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(2)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객체 집기 + 객체 버튼으로 바꾸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199" y="771550"/>
            <a:ext cx="5127242" cy="27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1"/>
          <p:cNvGrpSpPr>
            <a:grpSpLocks/>
          </p:cNvGrpSpPr>
          <p:nvPr/>
        </p:nvGrpSpPr>
        <p:grpSpPr bwMode="auto">
          <a:xfrm>
            <a:off x="3068638" y="411163"/>
            <a:ext cx="6075362" cy="4176712"/>
            <a:chOff x="3386013" y="735682"/>
            <a:chExt cx="5578475" cy="3571876"/>
          </a:xfrm>
        </p:grpSpPr>
        <p:sp>
          <p:nvSpPr>
            <p:cNvPr id="14342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4344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5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3313113" cy="7381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물리적 특성의 </a:t>
            </a:r>
            <a:r>
              <a:rPr lang="en-US" altLang="ko-KR" sz="1400" dirty="0" err="1">
                <a:latin typeface="Roboto Condensed Light" pitchFamily="2" charset="0"/>
                <a:ea typeface="굴림" panose="020B0600000101010101" pitchFamily="50" charset="-127"/>
              </a:rPr>
              <a:t>rigidbody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충돌 특성의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collider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접촉에 의한 소리 발현을 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4341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(3)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bandicam 2018-10-17 17-41-49-4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938" y="677066"/>
            <a:ext cx="4994896" cy="31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2800" b="1">
                <a:solidFill>
                  <a:srgbClr val="7F7F7F"/>
                </a:solidFill>
                <a:latin typeface="맑은 고딕" panose="020B0503020000020004" pitchFamily="50" charset="-127"/>
              </a:rPr>
              <a:t>시장 동향 </a:t>
            </a:r>
            <a:r>
              <a:rPr lang="en-US" altLang="ko-KR" sz="2800" b="1">
                <a:solidFill>
                  <a:srgbClr val="7F7F7F"/>
                </a:solidFill>
                <a:latin typeface="맑은 고딕" panose="020B0503020000020004" pitchFamily="50" charset="-127"/>
              </a:rPr>
              <a:t>– Augmented Reality</a:t>
            </a:r>
            <a:endParaRPr lang="en-US" altLang="ko-KR" sz="2800">
              <a:solidFill>
                <a:srgbClr val="7F7F7F"/>
              </a:solidFill>
              <a:ea typeface="굴림" panose="020B0600000101010101" pitchFamily="50" charset="-127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23850" y="915988"/>
            <a:ext cx="4464050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최근 삼성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페이스북</a:t>
            </a:r>
            <a:r>
              <a:rPr lang="en-US" altLang="ko-KR" sz="1400" dirty="0"/>
              <a:t>, MS </a:t>
            </a:r>
            <a:r>
              <a:rPr lang="ko-KR" altLang="en-US" sz="1400" dirty="0"/>
              <a:t>등 많은 큰 업체들이 </a:t>
            </a:r>
            <a:r>
              <a:rPr lang="en-US" altLang="ko-KR" sz="1400" dirty="0"/>
              <a:t>AR </a:t>
            </a:r>
            <a:r>
              <a:rPr lang="ko-KR" altLang="en-US" sz="1400" dirty="0"/>
              <a:t>플랫폼 사업에 뛰어들어</a:t>
            </a:r>
            <a:r>
              <a:rPr lang="en-US" altLang="ko-KR" sz="1400" dirty="0"/>
              <a:t>, AR</a:t>
            </a:r>
            <a:r>
              <a:rPr lang="ko-KR" altLang="en-US" sz="1400" dirty="0"/>
              <a:t>사업이 빠르게 성장할 추세를 보이고 있다</a:t>
            </a:r>
            <a:r>
              <a:rPr lang="en-US" altLang="ko-KR" sz="1400" dirty="0"/>
              <a:t>.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모니터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스마트폰에</a:t>
            </a:r>
            <a:r>
              <a:rPr lang="ko-KR" altLang="en-US" sz="1400" dirty="0"/>
              <a:t> 의존하던 </a:t>
            </a:r>
            <a:r>
              <a:rPr lang="en-US" altLang="ko-KR" sz="1400" dirty="0"/>
              <a:t>AR</a:t>
            </a:r>
            <a:r>
              <a:rPr lang="ko-KR" altLang="en-US" sz="1400" dirty="0"/>
              <a:t>은 현재 </a:t>
            </a:r>
            <a:r>
              <a:rPr lang="en-US" altLang="ko-KR" sz="1400" dirty="0"/>
              <a:t>AR</a:t>
            </a:r>
            <a:r>
              <a:rPr lang="ko-KR" altLang="en-US" sz="1400" dirty="0"/>
              <a:t>안경에 대한 연구도 활발히 진행되는 중이며</a:t>
            </a:r>
            <a:r>
              <a:rPr lang="en-US" altLang="ko-KR" sz="1400" dirty="0"/>
              <a:t>, AR</a:t>
            </a:r>
            <a:r>
              <a:rPr lang="ko-KR" altLang="en-US" sz="1400" dirty="0"/>
              <a:t>안경이 상용화가 된다면 </a:t>
            </a:r>
            <a:r>
              <a:rPr lang="en-US" altLang="ko-KR" sz="1400" dirty="0"/>
              <a:t>AR</a:t>
            </a:r>
            <a:r>
              <a:rPr lang="ko-KR" altLang="en-US" sz="1400" dirty="0"/>
              <a:t>시장은 더 커질 것으로 전망된다</a:t>
            </a:r>
            <a:r>
              <a:rPr lang="en-US" altLang="ko-KR" sz="1400" dirty="0"/>
              <a:t>.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987425"/>
            <a:ext cx="3887788" cy="16637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2047"/>
          <a:stretch/>
        </p:blipFill>
        <p:spPr>
          <a:xfrm>
            <a:off x="468313" y="2852738"/>
            <a:ext cx="4103687" cy="175577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95855" y="262214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93868" y="4378658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40" y="2834744"/>
            <a:ext cx="3890348" cy="17693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97555" y="4378658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7463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악기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2292" name="그룹 7"/>
          <p:cNvGrpSpPr>
            <a:grpSpLocks/>
          </p:cNvGrpSpPr>
          <p:nvPr/>
        </p:nvGrpSpPr>
        <p:grpSpPr bwMode="auto">
          <a:xfrm>
            <a:off x="5827713" y="1946275"/>
            <a:ext cx="2795587" cy="2481263"/>
            <a:chOff x="163902" y="443133"/>
            <a:chExt cx="4813539" cy="4922498"/>
          </a:xfrm>
        </p:grpSpPr>
        <p:pic>
          <p:nvPicPr>
            <p:cNvPr id="1229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443133"/>
              <a:ext cx="4813539" cy="11691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1612331"/>
              <a:ext cx="4813539" cy="3753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293" name="TextBox 10"/>
          <p:cNvSpPr txBox="1">
            <a:spLocks noChangeArrowheads="1"/>
          </p:cNvSpPr>
          <p:nvPr/>
        </p:nvSpPr>
        <p:spPr bwMode="auto">
          <a:xfrm>
            <a:off x="347663" y="1138238"/>
            <a:ext cx="8185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최근 악기상가에서의 판매율이 해마다 감소세를 보이고 있다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어쿠스틱</a:t>
            </a:r>
            <a:r>
              <a:rPr lang="ko-KR" altLang="en-US" sz="1400" dirty="0"/>
              <a:t> 피아노와 전자 악기의 시장 규모를 보면 전자 악기의 시장규모가 점점 더 커지고 있다</a:t>
            </a:r>
            <a:r>
              <a:rPr lang="en-US" altLang="ko-KR" sz="1400" dirty="0"/>
              <a:t>. 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세계적으로 유명한 국내 회사 영창 뮤직은 소프트웨어 기반의 가상악기 시장에 발을 돌렸다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2294" name="Picture 2" descr="ì¼ìµìê¸°, âëì§í¸ í¼ìë¸â ì¹ë¶ìâ¦ ë¬ìì¤ë¥´ë ìê¸°ìê³ ëì§í¸ ê²½ì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25250"/>
            <a:ext cx="43307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오른쪽 화살표 14"/>
          <p:cNvSpPr>
            <a:spLocks noChangeArrowheads="1"/>
          </p:cNvSpPr>
          <p:nvPr/>
        </p:nvSpPr>
        <p:spPr bwMode="auto">
          <a:xfrm>
            <a:off x="373996" y="4119563"/>
            <a:ext cx="360362" cy="288925"/>
          </a:xfrm>
          <a:prstGeom prst="rightArrow">
            <a:avLst>
              <a:gd name="adj1" fmla="val 50000"/>
              <a:gd name="adj2" fmla="val 49890"/>
            </a:avLst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296" name="TextBox 15"/>
          <p:cNvSpPr txBox="1">
            <a:spLocks noChangeArrowheads="1"/>
          </p:cNvSpPr>
          <p:nvPr/>
        </p:nvSpPr>
        <p:spPr bwMode="auto">
          <a:xfrm>
            <a:off x="707301" y="4119563"/>
            <a:ext cx="411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400" dirty="0"/>
              <a:t>전통 악기  </a:t>
            </a:r>
            <a:r>
              <a:rPr lang="en-US" altLang="ko-KR" sz="1400" dirty="0"/>
              <a:t>-&gt;   </a:t>
            </a:r>
            <a:r>
              <a:rPr lang="ko-KR" altLang="en-US" sz="1400" dirty="0"/>
              <a:t>전자 악기   </a:t>
            </a:r>
            <a:r>
              <a:rPr lang="en-US" altLang="ko-KR" sz="1400" dirty="0"/>
              <a:t>-&gt;   </a:t>
            </a:r>
            <a:r>
              <a:rPr lang="ko-KR" altLang="en-US" sz="1400" dirty="0"/>
              <a:t>가상악기</a:t>
            </a:r>
            <a:r>
              <a:rPr lang="en-US" altLang="ko-KR" sz="1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7004" y="3878119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10</a:t>
            </a:r>
            <a:endParaRPr lang="ko-KR" alt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83240" y="429673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6725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경쟁사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915566"/>
            <a:ext cx="82089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AERODrums</a:t>
            </a:r>
            <a:r>
              <a:rPr lang="en-US" altLang="ko-KR" sz="1600" dirty="0"/>
              <a:t> 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-      </a:t>
            </a:r>
            <a:r>
              <a:rPr lang="ko-KR" altLang="en-US" sz="1200" dirty="0"/>
              <a:t>제공되는 모션인식 하드웨어를 통해 가상의 드럼을 연주하는 서비스를 제공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높은 인식률과 실감 나는 연주 구현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단순히 드럼 연주 기능만 제공하는데 약 </a:t>
            </a:r>
            <a:r>
              <a:rPr lang="en-US" altLang="ko-KR" sz="1200" dirty="0"/>
              <a:t>24</a:t>
            </a:r>
            <a:r>
              <a:rPr lang="ko-KR" altLang="en-US" sz="1200" dirty="0"/>
              <a:t>만원의 비용이 필요함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94696"/>
            <a:ext cx="1224136" cy="99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2995" y="2283718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Freedrum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-      </a:t>
            </a:r>
            <a:r>
              <a:rPr lang="ko-KR" altLang="en-US" sz="1200" dirty="0"/>
              <a:t>제공되는 센서를 </a:t>
            </a:r>
            <a:r>
              <a:rPr lang="ko-KR" altLang="en-US" sz="1200" dirty="0" err="1"/>
              <a:t>스틱에</a:t>
            </a:r>
            <a:r>
              <a:rPr lang="ko-KR" altLang="en-US" sz="1200" dirty="0"/>
              <a:t> 부착해 가상의 드럼을 연주하는 서비스를 제공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세밀한 세기 조절로 실감 나는 연주 구현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단순히 드럼 연주 기능만 제공하고</a:t>
            </a:r>
            <a:r>
              <a:rPr lang="en-US" altLang="ko-KR" sz="1200" dirty="0"/>
              <a:t>, </a:t>
            </a:r>
            <a:r>
              <a:rPr lang="ko-KR" altLang="en-US" sz="1200" dirty="0"/>
              <a:t>센서를 주기적으로 충전해야 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가격은 약 </a:t>
            </a:r>
            <a:r>
              <a:rPr lang="en-US" altLang="ko-KR" sz="1200" dirty="0"/>
              <a:t>20</a:t>
            </a:r>
            <a:r>
              <a:rPr lang="ko-KR" altLang="en-US" sz="1200" dirty="0"/>
              <a:t>만원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4" b="99371" l="9390" r="96714">
                        <a14:foregroundMark x1="44131" y1="66457" x2="44131" y2="66457"/>
                        <a14:foregroundMark x1="29577" y1="92662" x2="29577" y2="92662"/>
                        <a14:foregroundMark x1="35211" y1="92453" x2="35211" y2="92453"/>
                        <a14:foregroundMark x1="46244" y1="93082" x2="46244" y2="93082"/>
                        <a14:foregroundMark x1="56103" y1="93082" x2="56103" y2="93082"/>
                        <a14:foregroundMark x1="59624" y1="92453" x2="59624" y2="92453"/>
                        <a14:foregroundMark x1="64554" y1="93920" x2="64554" y2="93920"/>
                        <a14:foregroundMark x1="78638" y1="93082" x2="78638" y2="93082"/>
                        <a14:foregroundMark x1="21362" y1="92243" x2="21362" y2="92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2670136"/>
            <a:ext cx="864096" cy="96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0" y="3651870"/>
            <a:ext cx="87171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>
                <a:solidFill>
                  <a:srgbClr val="FF0000"/>
                </a:solidFill>
              </a:rPr>
              <a:t> 대부분 건반악기와 같이 정교함이 필요한 악기는 제공하지 않음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실감나는 연주를 제공하지만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한 가지 기능을 위해 지불하기엔 적지 않은 가격으로 판매 중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>
                <a:solidFill>
                  <a:srgbClr val="FF0000"/>
                </a:solidFill>
              </a:rPr>
              <a:t> 다양한 창작의 기회나 소통의 기회가 적음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3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73215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동향으로 본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Harmony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8" name="Freeform 269"/>
          <p:cNvSpPr>
            <a:spLocks noEditPoints="1"/>
          </p:cNvSpPr>
          <p:nvPr/>
        </p:nvSpPr>
        <p:spPr bwMode="auto">
          <a:xfrm>
            <a:off x="2508503" y="1338371"/>
            <a:ext cx="160337" cy="149225"/>
          </a:xfrm>
          <a:custGeom>
            <a:avLst/>
            <a:gdLst>
              <a:gd name="T0" fmla="*/ 2147483646 w 43"/>
              <a:gd name="T1" fmla="*/ 2147483646 h 40"/>
              <a:gd name="T2" fmla="*/ 2147483646 w 43"/>
              <a:gd name="T3" fmla="*/ 2147483646 h 40"/>
              <a:gd name="T4" fmla="*/ 2147483646 w 43"/>
              <a:gd name="T5" fmla="*/ 2147483646 h 40"/>
              <a:gd name="T6" fmla="*/ 0 w 43"/>
              <a:gd name="T7" fmla="*/ 2147483646 h 40"/>
              <a:gd name="T8" fmla="*/ 2147483646 w 43"/>
              <a:gd name="T9" fmla="*/ 2147483646 h 40"/>
              <a:gd name="T10" fmla="*/ 2147483646 w 43"/>
              <a:gd name="T11" fmla="*/ 2147483646 h 40"/>
              <a:gd name="T12" fmla="*/ 2147483646 w 43"/>
              <a:gd name="T13" fmla="*/ 2147483646 h 40"/>
              <a:gd name="T14" fmla="*/ 2147483646 w 43"/>
              <a:gd name="T15" fmla="*/ 2147483646 h 40"/>
              <a:gd name="T16" fmla="*/ 2147483646 w 43"/>
              <a:gd name="T17" fmla="*/ 2147483646 h 40"/>
              <a:gd name="T18" fmla="*/ 2147483646 w 43"/>
              <a:gd name="T19" fmla="*/ 0 h 40"/>
              <a:gd name="T20" fmla="*/ 2147483646 w 43"/>
              <a:gd name="T21" fmla="*/ 2147483646 h 40"/>
              <a:gd name="T22" fmla="*/ 2147483646 w 43"/>
              <a:gd name="T23" fmla="*/ 2147483646 h 40"/>
              <a:gd name="T24" fmla="*/ 2147483646 w 43"/>
              <a:gd name="T25" fmla="*/ 2147483646 h 40"/>
              <a:gd name="T26" fmla="*/ 2147483646 w 43"/>
              <a:gd name="T27" fmla="*/ 2147483646 h 40"/>
              <a:gd name="T28" fmla="*/ 2147483646 w 43"/>
              <a:gd name="T29" fmla="*/ 2147483646 h 40"/>
              <a:gd name="T30" fmla="*/ 2147483646 w 43"/>
              <a:gd name="T31" fmla="*/ 2147483646 h 40"/>
              <a:gd name="T32" fmla="*/ 2147483646 w 43"/>
              <a:gd name="T33" fmla="*/ 2147483646 h 40"/>
              <a:gd name="T34" fmla="*/ 2147483646 w 43"/>
              <a:gd name="T35" fmla="*/ 2147483646 h 40"/>
              <a:gd name="T36" fmla="*/ 2147483646 w 43"/>
              <a:gd name="T37" fmla="*/ 2147483646 h 40"/>
              <a:gd name="T38" fmla="*/ 2147483646 w 43"/>
              <a:gd name="T39" fmla="*/ 2147483646 h 40"/>
              <a:gd name="T40" fmla="*/ 2147483646 w 43"/>
              <a:gd name="T41" fmla="*/ 2147483646 h 40"/>
              <a:gd name="T42" fmla="*/ 2147483646 w 43"/>
              <a:gd name="T43" fmla="*/ 2147483646 h 40"/>
              <a:gd name="T44" fmla="*/ 2147483646 w 43"/>
              <a:gd name="T45" fmla="*/ 2147483646 h 40"/>
              <a:gd name="T46" fmla="*/ 2147483646 w 43"/>
              <a:gd name="T47" fmla="*/ 2147483646 h 40"/>
              <a:gd name="T48" fmla="*/ 2147483646 w 43"/>
              <a:gd name="T49" fmla="*/ 2147483646 h 40"/>
              <a:gd name="T50" fmla="*/ 2147483646 w 43"/>
              <a:gd name="T51" fmla="*/ 2147483646 h 40"/>
              <a:gd name="T52" fmla="*/ 2147483646 w 43"/>
              <a:gd name="T53" fmla="*/ 2147483646 h 40"/>
              <a:gd name="T54" fmla="*/ 2147483646 w 43"/>
              <a:gd name="T55" fmla="*/ 2147483646 h 40"/>
              <a:gd name="T56" fmla="*/ 2147483646 w 43"/>
              <a:gd name="T57" fmla="*/ 2147483646 h 40"/>
              <a:gd name="T58" fmla="*/ 2147483646 w 43"/>
              <a:gd name="T59" fmla="*/ 2147483646 h 40"/>
              <a:gd name="T60" fmla="*/ 2147483646 w 43"/>
              <a:gd name="T61" fmla="*/ 2147483646 h 40"/>
              <a:gd name="T62" fmla="*/ 2147483646 w 43"/>
              <a:gd name="T63" fmla="*/ 2147483646 h 40"/>
              <a:gd name="T64" fmla="*/ 2147483646 w 43"/>
              <a:gd name="T65" fmla="*/ 2147483646 h 40"/>
              <a:gd name="T66" fmla="*/ 2147483646 w 43"/>
              <a:gd name="T67" fmla="*/ 2147483646 h 40"/>
              <a:gd name="T68" fmla="*/ 2147483646 w 43"/>
              <a:gd name="T69" fmla="*/ 2147483646 h 40"/>
              <a:gd name="T70" fmla="*/ 2147483646 w 43"/>
              <a:gd name="T71" fmla="*/ 2147483646 h 4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3"/>
              <a:gd name="T109" fmla="*/ 0 h 40"/>
              <a:gd name="T110" fmla="*/ 43 w 43"/>
              <a:gd name="T111" fmla="*/ 40 h 4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3" h="40">
                <a:moveTo>
                  <a:pt x="21" y="40"/>
                </a:moveTo>
                <a:cubicBezTo>
                  <a:pt x="15" y="40"/>
                  <a:pt x="8" y="39"/>
                  <a:pt x="2" y="38"/>
                </a:cubicBezTo>
                <a:cubicBezTo>
                  <a:pt x="2" y="38"/>
                  <a:pt x="1" y="38"/>
                  <a:pt x="1" y="37"/>
                </a:cubicBezTo>
                <a:cubicBezTo>
                  <a:pt x="0" y="37"/>
                  <a:pt x="0" y="36"/>
                  <a:pt x="0" y="36"/>
                </a:cubicBezTo>
                <a:cubicBezTo>
                  <a:pt x="1" y="33"/>
                  <a:pt x="1" y="30"/>
                  <a:pt x="2" y="28"/>
                </a:cubicBezTo>
                <a:cubicBezTo>
                  <a:pt x="2" y="28"/>
                  <a:pt x="3" y="27"/>
                  <a:pt x="3" y="27"/>
                </a:cubicBezTo>
                <a:cubicBezTo>
                  <a:pt x="6" y="25"/>
                  <a:pt x="10" y="23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2" y="19"/>
                  <a:pt x="11" y="15"/>
                  <a:pt x="11" y="12"/>
                </a:cubicBezTo>
                <a:cubicBezTo>
                  <a:pt x="11" y="5"/>
                  <a:pt x="15" y="0"/>
                  <a:pt x="21" y="0"/>
                </a:cubicBezTo>
                <a:cubicBezTo>
                  <a:pt x="28" y="0"/>
                  <a:pt x="32" y="5"/>
                  <a:pt x="32" y="12"/>
                </a:cubicBezTo>
                <a:cubicBezTo>
                  <a:pt x="32" y="15"/>
                  <a:pt x="31" y="19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33" y="23"/>
                  <a:pt x="37" y="25"/>
                  <a:pt x="40" y="27"/>
                </a:cubicBezTo>
                <a:cubicBezTo>
                  <a:pt x="40" y="27"/>
                  <a:pt x="40" y="27"/>
                  <a:pt x="41" y="28"/>
                </a:cubicBezTo>
                <a:cubicBezTo>
                  <a:pt x="42" y="31"/>
                  <a:pt x="42" y="33"/>
                  <a:pt x="43" y="36"/>
                </a:cubicBezTo>
                <a:cubicBezTo>
                  <a:pt x="43" y="36"/>
                  <a:pt x="43" y="37"/>
                  <a:pt x="42" y="37"/>
                </a:cubicBezTo>
                <a:cubicBezTo>
                  <a:pt x="42" y="38"/>
                  <a:pt x="41" y="38"/>
                  <a:pt x="41" y="38"/>
                </a:cubicBezTo>
                <a:cubicBezTo>
                  <a:pt x="34" y="39"/>
                  <a:pt x="28" y="40"/>
                  <a:pt x="21" y="40"/>
                </a:cubicBezTo>
                <a:close/>
                <a:moveTo>
                  <a:pt x="6" y="34"/>
                </a:moveTo>
                <a:cubicBezTo>
                  <a:pt x="16" y="35"/>
                  <a:pt x="27" y="35"/>
                  <a:pt x="37" y="34"/>
                </a:cubicBezTo>
                <a:cubicBezTo>
                  <a:pt x="37" y="33"/>
                  <a:pt x="37" y="32"/>
                  <a:pt x="36" y="30"/>
                </a:cubicBezTo>
                <a:cubicBezTo>
                  <a:pt x="34" y="29"/>
                  <a:pt x="30" y="27"/>
                  <a:pt x="26" y="27"/>
                </a:cubicBezTo>
                <a:cubicBezTo>
                  <a:pt x="25" y="27"/>
                  <a:pt x="24" y="26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3"/>
                  <a:pt x="24" y="22"/>
                </a:cubicBezTo>
                <a:cubicBezTo>
                  <a:pt x="23" y="21"/>
                  <a:pt x="24" y="20"/>
                  <a:pt x="25" y="19"/>
                </a:cubicBezTo>
                <a:cubicBezTo>
                  <a:pt x="26" y="18"/>
                  <a:pt x="28" y="15"/>
                  <a:pt x="28" y="12"/>
                </a:cubicBezTo>
                <a:cubicBezTo>
                  <a:pt x="28" y="8"/>
                  <a:pt x="25" y="5"/>
                  <a:pt x="21" y="5"/>
                </a:cubicBezTo>
                <a:cubicBezTo>
                  <a:pt x="18" y="5"/>
                  <a:pt x="15" y="8"/>
                  <a:pt x="15" y="12"/>
                </a:cubicBezTo>
                <a:cubicBezTo>
                  <a:pt x="15" y="15"/>
                  <a:pt x="17" y="18"/>
                  <a:pt x="18" y="19"/>
                </a:cubicBezTo>
                <a:cubicBezTo>
                  <a:pt x="19" y="20"/>
                  <a:pt x="20" y="21"/>
                  <a:pt x="19" y="22"/>
                </a:cubicBezTo>
                <a:cubicBezTo>
                  <a:pt x="19" y="23"/>
                  <a:pt x="19" y="24"/>
                  <a:pt x="19" y="25"/>
                </a:cubicBezTo>
                <a:cubicBezTo>
                  <a:pt x="19" y="26"/>
                  <a:pt x="18" y="27"/>
                  <a:pt x="17" y="27"/>
                </a:cubicBezTo>
                <a:cubicBezTo>
                  <a:pt x="13" y="27"/>
                  <a:pt x="9" y="29"/>
                  <a:pt x="7" y="30"/>
                </a:cubicBezTo>
                <a:cubicBezTo>
                  <a:pt x="6" y="32"/>
                  <a:pt x="6" y="33"/>
                  <a:pt x="6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697602" y="2622419"/>
            <a:ext cx="1621801" cy="1175837"/>
            <a:chOff x="5717169" y="3219822"/>
            <a:chExt cx="1621801" cy="1175837"/>
          </a:xfrm>
        </p:grpSpPr>
        <p:sp>
          <p:nvSpPr>
            <p:cNvPr id="29" name="Oval 266"/>
            <p:cNvSpPr>
              <a:spLocks noChangeArrowheads="1"/>
            </p:cNvSpPr>
            <p:nvPr/>
          </p:nvSpPr>
          <p:spPr bwMode="auto">
            <a:xfrm>
              <a:off x="5940152" y="3219822"/>
              <a:ext cx="1175837" cy="1175837"/>
            </a:xfrm>
            <a:prstGeom prst="ellipse">
              <a:avLst/>
            </a:prstGeom>
            <a:solidFill>
              <a:srgbClr val="67ACBC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17169" y="3632543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선두 주자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27647" y="1250379"/>
            <a:ext cx="1641193" cy="1641193"/>
            <a:chOff x="4298959" y="920449"/>
            <a:chExt cx="1641193" cy="1641193"/>
          </a:xfrm>
        </p:grpSpPr>
        <p:sp>
          <p:nvSpPr>
            <p:cNvPr id="7" name="Oval 268"/>
            <p:cNvSpPr>
              <a:spLocks noChangeArrowheads="1"/>
            </p:cNvSpPr>
            <p:nvPr/>
          </p:nvSpPr>
          <p:spPr bwMode="auto">
            <a:xfrm>
              <a:off x="4298959" y="920449"/>
              <a:ext cx="1641193" cy="1641193"/>
            </a:xfrm>
            <a:prstGeom prst="ellipse">
              <a:avLst/>
            </a:prstGeom>
            <a:solidFill>
              <a:srgbClr val="E94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18351" y="1554779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bg1"/>
                  </a:solidFill>
                </a:rPr>
                <a:t>융합형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콘텐츠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9121" y="2442822"/>
            <a:ext cx="1621801" cy="1512168"/>
            <a:chOff x="5083961" y="2043547"/>
            <a:chExt cx="1621801" cy="1512168"/>
          </a:xfrm>
        </p:grpSpPr>
        <p:sp>
          <p:nvSpPr>
            <p:cNvPr id="5" name="Oval 266"/>
            <p:cNvSpPr>
              <a:spLocks noChangeArrowheads="1"/>
            </p:cNvSpPr>
            <p:nvPr/>
          </p:nvSpPr>
          <p:spPr bwMode="auto">
            <a:xfrm>
              <a:off x="5138777" y="2043547"/>
              <a:ext cx="1512168" cy="1512168"/>
            </a:xfrm>
            <a:prstGeom prst="ellipse">
              <a:avLst/>
            </a:prstGeom>
            <a:solidFill>
              <a:srgbClr val="FCB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83961" y="2476466"/>
              <a:ext cx="1621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음악 창작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공유 플랫폼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238959" y="718388"/>
            <a:ext cx="3877394" cy="248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/>
              <a:t>Augmented Reality</a:t>
            </a:r>
            <a:r>
              <a:rPr lang="ko-KR" altLang="en-US" sz="1600" dirty="0"/>
              <a:t>와 악기 연주 융합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시공간 제약 없는 악기 연주 환경 제공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다양한 음악 창작 기회 제공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누구나 쉽게 접근 가능한 공유 웹 플랫폼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저렴한 가격에 제공되는 서비스</a:t>
            </a:r>
            <a:endParaRPr lang="en-US" altLang="ko-KR" sz="1600" dirty="0"/>
          </a:p>
        </p:txBody>
      </p:sp>
      <p:sp>
        <p:nvSpPr>
          <p:cNvPr id="36" name="아래쪽 화살표 35"/>
          <p:cNvSpPr/>
          <p:nvPr/>
        </p:nvSpPr>
        <p:spPr bwMode="auto">
          <a:xfrm>
            <a:off x="5609309" y="3261458"/>
            <a:ext cx="792088" cy="438786"/>
          </a:xfrm>
          <a:prstGeom prst="downArrow">
            <a:avLst/>
          </a:prstGeom>
          <a:solidFill>
            <a:srgbClr val="92D05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13165" y="374872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증강현실 악기를 이용한 </a:t>
            </a:r>
            <a:endParaRPr lang="en-US" altLang="ko-KR" dirty="0"/>
          </a:p>
          <a:p>
            <a:pPr algn="ctr"/>
            <a:r>
              <a:rPr lang="ko-KR" altLang="en-US" dirty="0"/>
              <a:t>음악 공유 플랫폼의 선두 주자</a:t>
            </a:r>
          </a:p>
        </p:txBody>
      </p:sp>
    </p:spTree>
    <p:extLst>
      <p:ext uri="{BB962C8B-B14F-4D97-AF65-F5344CB8AC3E}">
        <p14:creationId xmlns:p14="http://schemas.microsoft.com/office/powerpoint/2010/main" val="297328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사업 구조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59397" y="1122422"/>
            <a:ext cx="864097" cy="3503520"/>
          </a:xfrm>
          <a:prstGeom prst="rect">
            <a:avLst/>
          </a:prstGeom>
          <a:solidFill>
            <a:srgbClr val="CCECFF"/>
          </a:solidFill>
          <a:ln w="41275" cap="rnd">
            <a:noFill/>
            <a:prstDash val="dash"/>
          </a:ln>
          <a:effectLst>
            <a:glow rad="266700">
              <a:schemeClr val="accent1">
                <a:alpha val="0"/>
              </a:schemeClr>
            </a:glo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079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3586163" y="914400"/>
            <a:ext cx="16478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Harmony  CO.</a:t>
            </a:r>
            <a:endParaRPr lang="ko-KR" altLang="en-US" sz="900"/>
          </a:p>
        </p:txBody>
      </p:sp>
      <p:grpSp>
        <p:nvGrpSpPr>
          <p:cNvPr id="3081" name="그룹 74"/>
          <p:cNvGrpSpPr>
            <a:grpSpLocks/>
          </p:cNvGrpSpPr>
          <p:nvPr/>
        </p:nvGrpSpPr>
        <p:grpSpPr bwMode="auto">
          <a:xfrm>
            <a:off x="1791193" y="1540671"/>
            <a:ext cx="648994" cy="654097"/>
            <a:chOff x="809433" y="1550419"/>
            <a:chExt cx="929886" cy="850549"/>
          </a:xfrm>
        </p:grpSpPr>
        <p:sp>
          <p:nvSpPr>
            <p:cNvPr id="3163" name="TextBox 10"/>
            <p:cNvSpPr txBox="1">
              <a:spLocks noChangeArrowheads="1"/>
            </p:cNvSpPr>
            <p:nvPr/>
          </p:nvSpPr>
          <p:spPr bwMode="auto">
            <a:xfrm>
              <a:off x="809433" y="2145831"/>
              <a:ext cx="929886" cy="25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1</a:t>
              </a:r>
              <a:endParaRPr lang="ko-KR" altLang="en-US" sz="675" dirty="0"/>
            </a:p>
          </p:txBody>
        </p:sp>
        <p:pic>
          <p:nvPicPr>
            <p:cNvPr id="3164" name="Picture 3" descr="C:\Users\kj119\Desktop\사업계획서\person-1205346_960_72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589" y="1550419"/>
              <a:ext cx="389838" cy="627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2" name="TextBox 12"/>
          <p:cNvSpPr txBox="1">
            <a:spLocks noChangeArrowheads="1"/>
          </p:cNvSpPr>
          <p:nvPr/>
        </p:nvSpPr>
        <p:spPr bwMode="auto">
          <a:xfrm>
            <a:off x="2613423" y="1408510"/>
            <a:ext cx="7786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Harmony Kit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grpSp>
        <p:nvGrpSpPr>
          <p:cNvPr id="3083" name="그룹 13"/>
          <p:cNvGrpSpPr>
            <a:grpSpLocks/>
          </p:cNvGrpSpPr>
          <p:nvPr/>
        </p:nvGrpSpPr>
        <p:grpSpPr bwMode="auto">
          <a:xfrm>
            <a:off x="2708672" y="1753791"/>
            <a:ext cx="628650" cy="142875"/>
            <a:chOff x="1932583" y="2003276"/>
            <a:chExt cx="1022466" cy="271680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4" name="TextBox 16"/>
          <p:cNvSpPr txBox="1">
            <a:spLocks noChangeArrowheads="1"/>
          </p:cNvSpPr>
          <p:nvPr/>
        </p:nvSpPr>
        <p:spPr bwMode="auto">
          <a:xfrm>
            <a:off x="2562226" y="1931194"/>
            <a:ext cx="917972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ts val="825"/>
              </a:lnSpc>
            </a:pPr>
            <a:r>
              <a:rPr lang="en-US" altLang="ko-KR" sz="675" b="1" dirty="0"/>
              <a:t>Harmony Kit</a:t>
            </a:r>
          </a:p>
          <a:p>
            <a:pPr algn="ctr">
              <a:lnSpc>
                <a:spcPts val="825"/>
              </a:lnSpc>
            </a:pPr>
            <a:r>
              <a:rPr lang="ko-KR" altLang="en-US" sz="675" b="1" dirty="0"/>
              <a:t>제공</a:t>
            </a:r>
          </a:p>
        </p:txBody>
      </p:sp>
      <p:sp>
        <p:nvSpPr>
          <p:cNvPr id="3085" name="TextBox 17"/>
          <p:cNvSpPr txBox="1">
            <a:spLocks noChangeArrowheads="1"/>
          </p:cNvSpPr>
          <p:nvPr/>
        </p:nvSpPr>
        <p:spPr bwMode="auto">
          <a:xfrm>
            <a:off x="1493044" y="921544"/>
            <a:ext cx="11882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Customer</a:t>
            </a:r>
            <a:endParaRPr lang="ko-KR" altLang="en-US" sz="900"/>
          </a:p>
        </p:txBody>
      </p:sp>
      <p:sp>
        <p:nvSpPr>
          <p:cNvPr id="3086" name="TextBox 19"/>
          <p:cNvSpPr txBox="1">
            <a:spLocks noChangeArrowheads="1"/>
          </p:cNvSpPr>
          <p:nvPr/>
        </p:nvSpPr>
        <p:spPr bwMode="auto">
          <a:xfrm>
            <a:off x="1795463" y="5506641"/>
            <a:ext cx="5834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750"/>
              <a:t>기존</a:t>
            </a:r>
            <a:endParaRPr lang="en-US" altLang="ko-KR" sz="750"/>
          </a:p>
          <a:p>
            <a:pPr algn="ctr"/>
            <a:r>
              <a:rPr lang="ko-KR" altLang="en-US" sz="750"/>
              <a:t>사용자</a:t>
            </a:r>
          </a:p>
        </p:txBody>
      </p:sp>
      <p:sp>
        <p:nvSpPr>
          <p:cNvPr id="3087" name="TextBox 22"/>
          <p:cNvSpPr txBox="1">
            <a:spLocks noChangeArrowheads="1"/>
          </p:cNvSpPr>
          <p:nvPr/>
        </p:nvSpPr>
        <p:spPr bwMode="auto">
          <a:xfrm>
            <a:off x="2321719" y="2437210"/>
            <a:ext cx="14239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Instrument Unit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sp>
        <p:nvSpPr>
          <p:cNvPr id="3088" name="TextBox 23"/>
          <p:cNvSpPr txBox="1">
            <a:spLocks noChangeArrowheads="1"/>
          </p:cNvSpPr>
          <p:nvPr/>
        </p:nvSpPr>
        <p:spPr bwMode="auto">
          <a:xfrm>
            <a:off x="2396729" y="3058716"/>
            <a:ext cx="12739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/>
              <a:t>Instrument</a:t>
            </a:r>
            <a:r>
              <a:rPr lang="ko-KR" altLang="en-US" sz="675" b="1"/>
              <a:t>  </a:t>
            </a:r>
            <a:r>
              <a:rPr lang="en-US" altLang="ko-KR" sz="675" b="1"/>
              <a:t>License</a:t>
            </a:r>
            <a:r>
              <a:rPr lang="ko-KR" altLang="en-US" sz="675" b="1"/>
              <a:t> </a:t>
            </a:r>
            <a:endParaRPr lang="en-US" altLang="ko-KR" sz="675" b="1"/>
          </a:p>
          <a:p>
            <a:pPr algn="ctr"/>
            <a:r>
              <a:rPr lang="ko-KR" altLang="en-US" sz="675" b="1"/>
              <a:t>제공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45887" y="1052736"/>
            <a:ext cx="1756562" cy="3607246"/>
          </a:xfrm>
          <a:prstGeom prst="rect">
            <a:avLst/>
          </a:prstGeom>
          <a:solidFill>
            <a:srgbClr val="CCECFF"/>
          </a:solidFill>
          <a:ln w="0" cap="rnd">
            <a:solidFill>
              <a:schemeClr val="tx1"/>
            </a:solidFill>
            <a:prstDash val="dash"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55481" y="1222528"/>
            <a:ext cx="1527414" cy="1311941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5" name="TextBox 29"/>
          <p:cNvSpPr txBox="1">
            <a:spLocks noChangeArrowheads="1"/>
          </p:cNvSpPr>
          <p:nvPr/>
        </p:nvSpPr>
        <p:spPr bwMode="auto">
          <a:xfrm>
            <a:off x="3655219" y="1232298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Harmony  Kit</a:t>
            </a:r>
            <a:endParaRPr lang="ko-KR" altLang="en-US" sz="825"/>
          </a:p>
        </p:txBody>
      </p:sp>
      <p:sp>
        <p:nvSpPr>
          <p:cNvPr id="37" name="직사각형 36"/>
          <p:cNvSpPr/>
          <p:nvPr/>
        </p:nvSpPr>
        <p:spPr>
          <a:xfrm>
            <a:off x="3653564" y="2609522"/>
            <a:ext cx="1527415" cy="84671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9" name="TextBox 35"/>
          <p:cNvSpPr txBox="1">
            <a:spLocks noChangeArrowheads="1"/>
          </p:cNvSpPr>
          <p:nvPr/>
        </p:nvSpPr>
        <p:spPr bwMode="auto">
          <a:xfrm>
            <a:off x="3654029" y="2599135"/>
            <a:ext cx="1526381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Instrument Unit</a:t>
            </a:r>
            <a:endParaRPr lang="ko-KR" altLang="en-US" sz="825"/>
          </a:p>
        </p:txBody>
      </p:sp>
      <p:sp>
        <p:nvSpPr>
          <p:cNvPr id="44" name="직사각형 43"/>
          <p:cNvSpPr/>
          <p:nvPr/>
        </p:nvSpPr>
        <p:spPr>
          <a:xfrm>
            <a:off x="3655481" y="3550210"/>
            <a:ext cx="1527414" cy="95382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03" name="TextBox 42"/>
          <p:cNvSpPr txBox="1">
            <a:spLocks noChangeArrowheads="1"/>
          </p:cNvSpPr>
          <p:nvPr/>
        </p:nvSpPr>
        <p:spPr bwMode="auto">
          <a:xfrm>
            <a:off x="3646885" y="3529013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Web Site</a:t>
            </a:r>
            <a:endParaRPr lang="ko-KR" altLang="en-US" sz="825"/>
          </a:p>
        </p:txBody>
      </p:sp>
      <p:sp>
        <p:nvSpPr>
          <p:cNvPr id="3104" name="TextBox 45"/>
          <p:cNvSpPr txBox="1">
            <a:spLocks noChangeArrowheads="1"/>
          </p:cNvSpPr>
          <p:nvPr/>
        </p:nvSpPr>
        <p:spPr bwMode="auto">
          <a:xfrm>
            <a:off x="2426914" y="3584959"/>
            <a:ext cx="1193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Premium Service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sp>
        <p:nvSpPr>
          <p:cNvPr id="3105" name="TextBox 49"/>
          <p:cNvSpPr txBox="1">
            <a:spLocks noChangeArrowheads="1"/>
          </p:cNvSpPr>
          <p:nvPr/>
        </p:nvSpPr>
        <p:spPr bwMode="auto">
          <a:xfrm>
            <a:off x="2406254" y="4142287"/>
            <a:ext cx="1193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675" b="1" dirty="0"/>
              <a:t>빠른 병합 </a:t>
            </a:r>
            <a:endParaRPr lang="en-US" altLang="ko-KR" sz="675" b="1" dirty="0"/>
          </a:p>
          <a:p>
            <a:pPr algn="ctr"/>
            <a:r>
              <a:rPr lang="ko-KR" altLang="en-US" sz="675" b="1" dirty="0"/>
              <a:t>속도 제공</a:t>
            </a:r>
          </a:p>
        </p:txBody>
      </p:sp>
      <p:grpSp>
        <p:nvGrpSpPr>
          <p:cNvPr id="3106" name="그룹 76"/>
          <p:cNvGrpSpPr>
            <a:grpSpLocks/>
          </p:cNvGrpSpPr>
          <p:nvPr/>
        </p:nvGrpSpPr>
        <p:grpSpPr bwMode="auto">
          <a:xfrm>
            <a:off x="1753763" y="3573065"/>
            <a:ext cx="639394" cy="774938"/>
            <a:chOff x="786197" y="3456238"/>
            <a:chExt cx="909566" cy="809142"/>
          </a:xfrm>
        </p:grpSpPr>
        <p:pic>
          <p:nvPicPr>
            <p:cNvPr id="315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58" y="3456238"/>
              <a:ext cx="586677" cy="66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60" name="TextBox 50"/>
            <p:cNvSpPr txBox="1">
              <a:spLocks noChangeArrowheads="1"/>
            </p:cNvSpPr>
            <p:nvPr/>
          </p:nvSpPr>
          <p:spPr bwMode="auto">
            <a:xfrm>
              <a:off x="786197" y="4060512"/>
              <a:ext cx="909566" cy="20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3</a:t>
              </a: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227649" y="1122423"/>
            <a:ext cx="864097" cy="3465552"/>
          </a:xfrm>
          <a:prstGeom prst="rect">
            <a:avLst/>
          </a:prstGeom>
          <a:solidFill>
            <a:srgbClr val="CCECFF"/>
          </a:solidFill>
          <a:ln cap="rnd">
            <a:prstDash val="dash"/>
            <a:round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110" name="TextBox 52"/>
          <p:cNvSpPr txBox="1">
            <a:spLocks noChangeArrowheads="1"/>
          </p:cNvSpPr>
          <p:nvPr/>
        </p:nvSpPr>
        <p:spPr bwMode="auto">
          <a:xfrm>
            <a:off x="5836444" y="912019"/>
            <a:ext cx="1646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Cooperator</a:t>
            </a:r>
            <a:endParaRPr lang="ko-KR" altLang="en-US" sz="900"/>
          </a:p>
        </p:txBody>
      </p:sp>
      <p:pic>
        <p:nvPicPr>
          <p:cNvPr id="31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04" y="1921669"/>
            <a:ext cx="415528" cy="19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85" y="1563291"/>
            <a:ext cx="279797" cy="42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3" name="TextBox 72"/>
          <p:cNvSpPr txBox="1">
            <a:spLocks noChangeArrowheads="1"/>
          </p:cNvSpPr>
          <p:nvPr/>
        </p:nvSpPr>
        <p:spPr bwMode="auto">
          <a:xfrm>
            <a:off x="3568602" y="2141998"/>
            <a:ext cx="1163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H/W</a:t>
            </a:r>
          </a:p>
          <a:p>
            <a:pPr algn="ctr"/>
            <a:r>
              <a:rPr lang="en-US" altLang="ko-KR" sz="600" dirty="0"/>
              <a:t>(Leap motion + Web Cam)</a:t>
            </a:r>
            <a:endParaRPr lang="ko-KR" altLang="en-US" sz="600" dirty="0"/>
          </a:p>
        </p:txBody>
      </p:sp>
      <p:grpSp>
        <p:nvGrpSpPr>
          <p:cNvPr id="3114" name="그룹 73"/>
          <p:cNvGrpSpPr>
            <a:grpSpLocks/>
          </p:cNvGrpSpPr>
          <p:nvPr/>
        </p:nvGrpSpPr>
        <p:grpSpPr bwMode="auto">
          <a:xfrm>
            <a:off x="4354878" y="1593055"/>
            <a:ext cx="966788" cy="804619"/>
            <a:chOff x="4324755" y="1636545"/>
            <a:chExt cx="1288889" cy="804893"/>
          </a:xfrm>
        </p:grpSpPr>
        <p:pic>
          <p:nvPicPr>
            <p:cNvPr id="3157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118" y="1636545"/>
              <a:ext cx="491674" cy="49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8" name="TextBox 78"/>
            <p:cNvSpPr txBox="1">
              <a:spLocks noChangeArrowheads="1"/>
            </p:cNvSpPr>
            <p:nvPr/>
          </p:nvSpPr>
          <p:spPr bwMode="auto">
            <a:xfrm>
              <a:off x="4324755" y="2164345"/>
              <a:ext cx="1288889" cy="27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 dirty="0"/>
                <a:t>Instrument</a:t>
              </a:r>
            </a:p>
            <a:p>
              <a:pPr algn="ctr"/>
              <a:r>
                <a:rPr lang="ko-KR" altLang="en-US" sz="600" dirty="0"/>
                <a:t> </a:t>
              </a:r>
              <a:r>
                <a:rPr lang="en-US" altLang="ko-KR" sz="600" dirty="0"/>
                <a:t>License</a:t>
              </a:r>
            </a:p>
          </p:txBody>
        </p:sp>
      </p:grpSp>
      <p:grpSp>
        <p:nvGrpSpPr>
          <p:cNvPr id="3115" name="그룹 80"/>
          <p:cNvGrpSpPr>
            <a:grpSpLocks/>
          </p:cNvGrpSpPr>
          <p:nvPr/>
        </p:nvGrpSpPr>
        <p:grpSpPr bwMode="auto">
          <a:xfrm>
            <a:off x="3992166" y="2811066"/>
            <a:ext cx="837009" cy="619662"/>
            <a:chOff x="4344485" y="1591673"/>
            <a:chExt cx="1288889" cy="825120"/>
          </a:xfrm>
        </p:grpSpPr>
        <p:pic>
          <p:nvPicPr>
            <p:cNvPr id="3155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74" y="1591673"/>
              <a:ext cx="427396" cy="49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6" name="TextBox 82"/>
            <p:cNvSpPr txBox="1">
              <a:spLocks noChangeArrowheads="1"/>
            </p:cNvSpPr>
            <p:nvPr/>
          </p:nvSpPr>
          <p:spPr bwMode="auto">
            <a:xfrm>
              <a:off x="4344485" y="2047951"/>
              <a:ext cx="1288889" cy="36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/>
                <a:t>Instrument</a:t>
              </a:r>
            </a:p>
            <a:p>
              <a:pPr algn="ctr"/>
              <a:r>
                <a:rPr lang="ko-KR" altLang="en-US" sz="600"/>
                <a:t> </a:t>
              </a:r>
              <a:r>
                <a:rPr lang="en-US" altLang="ko-KR" sz="600"/>
                <a:t>License</a:t>
              </a:r>
            </a:p>
          </p:txBody>
        </p:sp>
      </p:grpSp>
      <p:pic>
        <p:nvPicPr>
          <p:cNvPr id="3116" name="Picture 10" descr="C:\Users\kj119\Desktop\사업계획서\90944113-gold-ticket-golden-token-tear-off-ticket-coupon-with-star-magical-backgroun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66" y="3788569"/>
            <a:ext cx="416719" cy="32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7" name="TextBox 86"/>
          <p:cNvSpPr txBox="1">
            <a:spLocks noChangeArrowheads="1"/>
          </p:cNvSpPr>
          <p:nvPr/>
        </p:nvSpPr>
        <p:spPr bwMode="auto">
          <a:xfrm>
            <a:off x="3844958" y="4130124"/>
            <a:ext cx="5220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Premium</a:t>
            </a:r>
          </a:p>
          <a:p>
            <a:pPr algn="ctr"/>
            <a:r>
              <a:rPr lang="en-US" altLang="ko-KR" sz="600" dirty="0"/>
              <a:t>Service</a:t>
            </a:r>
          </a:p>
        </p:txBody>
      </p:sp>
      <p:grpSp>
        <p:nvGrpSpPr>
          <p:cNvPr id="3118" name="그룹 87"/>
          <p:cNvGrpSpPr>
            <a:grpSpLocks/>
          </p:cNvGrpSpPr>
          <p:nvPr/>
        </p:nvGrpSpPr>
        <p:grpSpPr bwMode="auto">
          <a:xfrm>
            <a:off x="2689623" y="3904060"/>
            <a:ext cx="629840" cy="144065"/>
            <a:chOff x="1932583" y="2003276"/>
            <a:chExt cx="1022466" cy="271680"/>
          </a:xfrm>
        </p:grpSpPr>
        <p:cxnSp>
          <p:nvCxnSpPr>
            <p:cNvPr id="89" name="직선 화살표 연결선 88"/>
            <p:cNvCxnSpPr/>
            <p:nvPr/>
          </p:nvCxnSpPr>
          <p:spPr>
            <a:xfrm>
              <a:off x="1940314" y="2003276"/>
              <a:ext cx="1014735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3" y="3821907"/>
            <a:ext cx="431006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0" name="TextBox 95"/>
          <p:cNvSpPr txBox="1">
            <a:spLocks noChangeArrowheads="1"/>
          </p:cNvSpPr>
          <p:nvPr/>
        </p:nvSpPr>
        <p:spPr bwMode="auto">
          <a:xfrm>
            <a:off x="4457700" y="4148487"/>
            <a:ext cx="6994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Advertisement</a:t>
            </a:r>
          </a:p>
        </p:txBody>
      </p:sp>
      <p:grpSp>
        <p:nvGrpSpPr>
          <p:cNvPr id="3121" name="그룹 75"/>
          <p:cNvGrpSpPr>
            <a:grpSpLocks/>
          </p:cNvGrpSpPr>
          <p:nvPr/>
        </p:nvGrpSpPr>
        <p:grpSpPr bwMode="auto">
          <a:xfrm>
            <a:off x="6232923" y="1431131"/>
            <a:ext cx="864394" cy="664867"/>
            <a:chOff x="6890430" y="1363587"/>
            <a:chExt cx="1152129" cy="664955"/>
          </a:xfrm>
        </p:grpSpPr>
        <p:sp>
          <p:nvSpPr>
            <p:cNvPr id="3151" name="TextBox 57"/>
            <p:cNvSpPr txBox="1">
              <a:spLocks noChangeArrowheads="1"/>
            </p:cNvSpPr>
            <p:nvPr/>
          </p:nvSpPr>
          <p:spPr bwMode="auto">
            <a:xfrm>
              <a:off x="6890430" y="1728420"/>
              <a:ext cx="1152129" cy="300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Leap motion</a:t>
              </a:r>
            </a:p>
            <a:p>
              <a:pPr algn="ctr"/>
              <a:r>
                <a:rPr lang="en-US" altLang="ko-KR" sz="675" dirty="0"/>
                <a:t>Company</a:t>
              </a:r>
              <a:endParaRPr lang="ko-KR" altLang="en-US" sz="675" dirty="0"/>
            </a:p>
          </p:txBody>
        </p:sp>
        <p:pic>
          <p:nvPicPr>
            <p:cNvPr id="3152" name="Picture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495" y="1363587"/>
              <a:ext cx="763955" cy="418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22" name="그룹 77"/>
          <p:cNvGrpSpPr>
            <a:grpSpLocks/>
          </p:cNvGrpSpPr>
          <p:nvPr/>
        </p:nvGrpSpPr>
        <p:grpSpPr bwMode="auto">
          <a:xfrm>
            <a:off x="5280423" y="1390651"/>
            <a:ext cx="940594" cy="736275"/>
            <a:chOff x="5614247" y="1257398"/>
            <a:chExt cx="1254849" cy="736297"/>
          </a:xfrm>
        </p:grpSpPr>
        <p:sp>
          <p:nvSpPr>
            <p:cNvPr id="3146" name="TextBox 59"/>
            <p:cNvSpPr txBox="1">
              <a:spLocks noChangeArrowheads="1"/>
            </p:cNvSpPr>
            <p:nvPr/>
          </p:nvSpPr>
          <p:spPr bwMode="auto">
            <a:xfrm>
              <a:off x="5614247" y="1257398"/>
              <a:ext cx="1254849" cy="30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 dirty="0"/>
                <a:t>Leap motion</a:t>
              </a:r>
            </a:p>
            <a:p>
              <a:pPr algn="ctr"/>
              <a:r>
                <a:rPr lang="ko-KR" altLang="en-US" sz="675" b="1" dirty="0"/>
                <a:t>구매 장기 계약</a:t>
              </a:r>
            </a:p>
          </p:txBody>
        </p:sp>
        <p:sp>
          <p:nvSpPr>
            <p:cNvPr id="3147" name="TextBox 60"/>
            <p:cNvSpPr txBox="1">
              <a:spLocks noChangeArrowheads="1"/>
            </p:cNvSpPr>
            <p:nvPr/>
          </p:nvSpPr>
          <p:spPr bwMode="auto">
            <a:xfrm>
              <a:off x="5656832" y="1797481"/>
              <a:ext cx="1195475" cy="19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제품 제공</a:t>
              </a:r>
              <a:endParaRPr lang="en-US" altLang="ko-KR" sz="675" b="1"/>
            </a:p>
          </p:txBody>
        </p:sp>
        <p:grpSp>
          <p:nvGrpSpPr>
            <p:cNvPr id="3148" name="그룹 98"/>
            <p:cNvGrpSpPr>
              <a:grpSpLocks/>
            </p:cNvGrpSpPr>
            <p:nvPr/>
          </p:nvGrpSpPr>
          <p:grpSpPr bwMode="auto">
            <a:xfrm>
              <a:off x="5800731" y="1656038"/>
              <a:ext cx="839217" cy="143574"/>
              <a:chOff x="1932583" y="2003276"/>
              <a:chExt cx="1022466" cy="271680"/>
            </a:xfrm>
          </p:grpSpPr>
          <p:cxnSp>
            <p:nvCxnSpPr>
              <p:cNvPr id="100" name="직선 화살표 연결선 99"/>
              <p:cNvCxnSpPr/>
              <p:nvPr/>
            </p:nvCxnSpPr>
            <p:spPr>
              <a:xfrm>
                <a:off x="1939545" y="2003716"/>
                <a:ext cx="1016011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1931804" y="2274082"/>
                <a:ext cx="102375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3" name="그룹 83"/>
          <p:cNvGrpSpPr>
            <a:grpSpLocks/>
          </p:cNvGrpSpPr>
          <p:nvPr/>
        </p:nvGrpSpPr>
        <p:grpSpPr bwMode="auto">
          <a:xfrm>
            <a:off x="5279231" y="3627832"/>
            <a:ext cx="919163" cy="688692"/>
            <a:chOff x="5614247" y="2914820"/>
            <a:chExt cx="1225162" cy="688886"/>
          </a:xfrm>
        </p:grpSpPr>
        <p:sp>
          <p:nvSpPr>
            <p:cNvPr id="3141" name="TextBox 67"/>
            <p:cNvSpPr txBox="1">
              <a:spLocks noChangeArrowheads="1"/>
            </p:cNvSpPr>
            <p:nvPr/>
          </p:nvSpPr>
          <p:spPr bwMode="auto">
            <a:xfrm>
              <a:off x="5643934" y="2914820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/>
                <a:t>Web site</a:t>
              </a:r>
              <a:r>
                <a:rPr lang="ko-KR" altLang="en-US" sz="675" b="1"/>
                <a:t>에</a:t>
              </a:r>
              <a:r>
                <a:rPr lang="en-US" altLang="ko-KR" sz="675" b="1"/>
                <a:t> </a:t>
              </a:r>
              <a:r>
                <a:rPr lang="ko-KR" altLang="en-US" sz="675" b="1"/>
                <a:t>광고 </a:t>
              </a:r>
            </a:p>
          </p:txBody>
        </p:sp>
        <p:sp>
          <p:nvSpPr>
            <p:cNvPr id="3142" name="TextBox 68"/>
            <p:cNvSpPr txBox="1">
              <a:spLocks noChangeArrowheads="1"/>
            </p:cNvSpPr>
            <p:nvPr/>
          </p:nvSpPr>
          <p:spPr bwMode="auto">
            <a:xfrm>
              <a:off x="5614247" y="3407443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광고비 지불 </a:t>
              </a:r>
              <a:endParaRPr lang="en-US" altLang="ko-KR" sz="675" b="1"/>
            </a:p>
          </p:txBody>
        </p:sp>
        <p:grpSp>
          <p:nvGrpSpPr>
            <p:cNvPr id="3143" name="그룹 104"/>
            <p:cNvGrpSpPr>
              <a:grpSpLocks/>
            </p:cNvGrpSpPr>
            <p:nvPr/>
          </p:nvGrpSpPr>
          <p:grpSpPr bwMode="auto">
            <a:xfrm>
              <a:off x="5822064" y="3202139"/>
              <a:ext cx="839217" cy="143574"/>
              <a:chOff x="1932583" y="2003276"/>
              <a:chExt cx="1022466" cy="271680"/>
            </a:xfrm>
          </p:grpSpPr>
          <p:cxnSp>
            <p:nvCxnSpPr>
              <p:cNvPr id="106" name="직선 화살표 연결선 105"/>
              <p:cNvCxnSpPr/>
              <p:nvPr/>
            </p:nvCxnSpPr>
            <p:spPr>
              <a:xfrm>
                <a:off x="1940415" y="2002712"/>
                <a:ext cx="101510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1932680" y="2275400"/>
                <a:ext cx="1022836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4" name="그룹 79"/>
          <p:cNvGrpSpPr>
            <a:grpSpLocks/>
          </p:cNvGrpSpPr>
          <p:nvPr/>
        </p:nvGrpSpPr>
        <p:grpSpPr bwMode="auto">
          <a:xfrm>
            <a:off x="6246019" y="3627836"/>
            <a:ext cx="863204" cy="705317"/>
            <a:chOff x="6870288" y="2964144"/>
            <a:chExt cx="1152129" cy="705335"/>
          </a:xfrm>
        </p:grpSpPr>
        <p:pic>
          <p:nvPicPr>
            <p:cNvPr id="3139" name="Picture 4" descr="C:\Users\kj119\Desktop\사업계획서\48039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245" y="2964144"/>
              <a:ext cx="1064217" cy="55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0" name="TextBox 107"/>
            <p:cNvSpPr txBox="1">
              <a:spLocks noChangeArrowheads="1"/>
            </p:cNvSpPr>
            <p:nvPr/>
          </p:nvSpPr>
          <p:spPr bwMode="auto">
            <a:xfrm>
              <a:off x="6870288" y="3473266"/>
              <a:ext cx="1152129" cy="19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/>
                <a:t>Advertiser</a:t>
              </a:r>
              <a:endParaRPr lang="ko-KR" altLang="en-US" sz="675"/>
            </a:p>
          </p:txBody>
        </p:sp>
      </p:grpSp>
      <p:pic>
        <p:nvPicPr>
          <p:cNvPr id="3125" name="Picture 20" descr="C:\Users\kj119\Desktop\사업계획서\Shape_4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04" y="2480072"/>
            <a:ext cx="542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6" name="TextBox 113"/>
          <p:cNvSpPr txBox="1">
            <a:spLocks noChangeArrowheads="1"/>
          </p:cNvSpPr>
          <p:nvPr/>
        </p:nvSpPr>
        <p:spPr bwMode="auto">
          <a:xfrm>
            <a:off x="1772501" y="3145444"/>
            <a:ext cx="66768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dirty="0"/>
              <a:t>Customer 2</a:t>
            </a:r>
            <a:endParaRPr lang="ko-KR" altLang="en-US" sz="675" dirty="0"/>
          </a:p>
        </p:txBody>
      </p:sp>
      <p:grpSp>
        <p:nvGrpSpPr>
          <p:cNvPr id="3127" name="그룹 114"/>
          <p:cNvGrpSpPr>
            <a:grpSpLocks/>
          </p:cNvGrpSpPr>
          <p:nvPr/>
        </p:nvGrpSpPr>
        <p:grpSpPr bwMode="auto">
          <a:xfrm>
            <a:off x="2697956" y="2843213"/>
            <a:ext cx="628650" cy="142875"/>
            <a:chOff x="1932583" y="2003276"/>
            <a:chExt cx="1022466" cy="271680"/>
          </a:xfrm>
        </p:grpSpPr>
        <p:cxnSp>
          <p:nvCxnSpPr>
            <p:cNvPr id="116" name="직선 화살표 연결선 115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8" name="그룹 85"/>
          <p:cNvGrpSpPr>
            <a:grpSpLocks/>
          </p:cNvGrpSpPr>
          <p:nvPr/>
        </p:nvGrpSpPr>
        <p:grpSpPr bwMode="auto">
          <a:xfrm>
            <a:off x="6246019" y="2480073"/>
            <a:ext cx="863204" cy="874271"/>
            <a:chOff x="6810322" y="2227977"/>
            <a:chExt cx="1152129" cy="873928"/>
          </a:xfrm>
        </p:grpSpPr>
        <p:pic>
          <p:nvPicPr>
            <p:cNvPr id="3135" name="Picture 2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023" y="2227977"/>
              <a:ext cx="688772" cy="578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36" name="TextBox 122"/>
            <p:cNvSpPr txBox="1">
              <a:spLocks noChangeArrowheads="1"/>
            </p:cNvSpPr>
            <p:nvPr/>
          </p:nvSpPr>
          <p:spPr bwMode="auto">
            <a:xfrm>
              <a:off x="6810322" y="2801941"/>
              <a:ext cx="1152129" cy="299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/>
                <a:t>Logitech</a:t>
              </a:r>
            </a:p>
            <a:p>
              <a:pPr algn="ctr"/>
              <a:r>
                <a:rPr lang="en-US" altLang="ko-KR" sz="675"/>
                <a:t>Company</a:t>
              </a:r>
            </a:p>
          </p:txBody>
        </p:sp>
      </p:grpSp>
      <p:grpSp>
        <p:nvGrpSpPr>
          <p:cNvPr id="3129" name="그룹 124"/>
          <p:cNvGrpSpPr>
            <a:grpSpLocks/>
          </p:cNvGrpSpPr>
          <p:nvPr/>
        </p:nvGrpSpPr>
        <p:grpSpPr bwMode="auto">
          <a:xfrm>
            <a:off x="5299472" y="2488408"/>
            <a:ext cx="941784" cy="736275"/>
            <a:chOff x="5614246" y="1257398"/>
            <a:chExt cx="1254849" cy="736297"/>
          </a:xfrm>
        </p:grpSpPr>
        <p:sp>
          <p:nvSpPr>
            <p:cNvPr id="3130" name="TextBox 125"/>
            <p:cNvSpPr txBox="1">
              <a:spLocks noChangeArrowheads="1"/>
            </p:cNvSpPr>
            <p:nvPr/>
          </p:nvSpPr>
          <p:spPr bwMode="auto">
            <a:xfrm>
              <a:off x="5614246" y="1257398"/>
              <a:ext cx="1254849" cy="30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/>
                <a:t>Logitech c920</a:t>
              </a:r>
            </a:p>
            <a:p>
              <a:pPr algn="ctr"/>
              <a:r>
                <a:rPr lang="ko-KR" altLang="en-US" sz="675" b="1"/>
                <a:t>구매 장기 계약</a:t>
              </a:r>
            </a:p>
          </p:txBody>
        </p:sp>
        <p:sp>
          <p:nvSpPr>
            <p:cNvPr id="3131" name="TextBox 126"/>
            <p:cNvSpPr txBox="1">
              <a:spLocks noChangeArrowheads="1"/>
            </p:cNvSpPr>
            <p:nvPr/>
          </p:nvSpPr>
          <p:spPr bwMode="auto">
            <a:xfrm>
              <a:off x="5656831" y="1797481"/>
              <a:ext cx="1195475" cy="19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제품 제공</a:t>
              </a:r>
              <a:endParaRPr lang="en-US" altLang="ko-KR" sz="675" b="1"/>
            </a:p>
          </p:txBody>
        </p:sp>
        <p:grpSp>
          <p:nvGrpSpPr>
            <p:cNvPr id="3132" name="그룹 127"/>
            <p:cNvGrpSpPr>
              <a:grpSpLocks/>
            </p:cNvGrpSpPr>
            <p:nvPr/>
          </p:nvGrpSpPr>
          <p:grpSpPr bwMode="auto">
            <a:xfrm>
              <a:off x="5800731" y="1656038"/>
              <a:ext cx="839217" cy="143573"/>
              <a:chOff x="1932583" y="2003278"/>
              <a:chExt cx="1022466" cy="271678"/>
            </a:xfrm>
          </p:grpSpPr>
          <p:cxnSp>
            <p:nvCxnSpPr>
              <p:cNvPr id="129" name="직선 화살표 연결선 128"/>
              <p:cNvCxnSpPr/>
              <p:nvPr/>
            </p:nvCxnSpPr>
            <p:spPr>
              <a:xfrm>
                <a:off x="1941181" y="2003718"/>
                <a:ext cx="1014726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1933450" y="2274083"/>
                <a:ext cx="1022457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9260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수익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100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grpSp>
        <p:nvGrpSpPr>
          <p:cNvPr id="4102" name="그룹 9"/>
          <p:cNvGrpSpPr>
            <a:grpSpLocks/>
          </p:cNvGrpSpPr>
          <p:nvPr/>
        </p:nvGrpSpPr>
        <p:grpSpPr bwMode="auto">
          <a:xfrm>
            <a:off x="1240632" y="938213"/>
            <a:ext cx="1756172" cy="3745706"/>
            <a:chOff x="3203848" y="914315"/>
            <a:chExt cx="2342083" cy="3745667"/>
          </a:xfrm>
        </p:grpSpPr>
        <p:sp>
          <p:nvSpPr>
            <p:cNvPr id="5" name="직사각형 4"/>
            <p:cNvSpPr/>
            <p:nvPr/>
          </p:nvSpPr>
          <p:spPr>
            <a:xfrm>
              <a:off x="3203848" y="1052736"/>
              <a:ext cx="2342083" cy="3607246"/>
            </a:xfrm>
            <a:prstGeom prst="rect">
              <a:avLst/>
            </a:prstGeom>
            <a:solidFill>
              <a:srgbClr val="CCECFF"/>
            </a:solidFill>
            <a:ln w="0" cap="rnd">
              <a:solidFill>
                <a:schemeClr val="tx1"/>
              </a:solidFill>
              <a:prstDash val="dash"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4110" name="그룹 6"/>
            <p:cNvGrpSpPr>
              <a:grpSpLocks/>
            </p:cNvGrpSpPr>
            <p:nvPr/>
          </p:nvGrpSpPr>
          <p:grpSpPr bwMode="auto">
            <a:xfrm>
              <a:off x="3258160" y="914315"/>
              <a:ext cx="2258055" cy="3589721"/>
              <a:chOff x="3258160" y="914315"/>
              <a:chExt cx="2258055" cy="3589721"/>
            </a:xfrm>
          </p:grpSpPr>
          <p:sp>
            <p:nvSpPr>
              <p:cNvPr id="4111" name="TextBox 7"/>
              <p:cNvSpPr txBox="1">
                <a:spLocks noChangeArrowheads="1"/>
              </p:cNvSpPr>
              <p:nvPr/>
            </p:nvSpPr>
            <p:spPr bwMode="auto">
              <a:xfrm>
                <a:off x="3258160" y="914315"/>
                <a:ext cx="2196463" cy="230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900"/>
                  <a:t>Harmony  CO.</a:t>
                </a:r>
                <a:endParaRPr lang="ko-KR" altLang="en-US" sz="9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349975" y="1222527"/>
                <a:ext cx="2036552" cy="1311941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5" name="TextBox 29"/>
              <p:cNvSpPr txBox="1">
                <a:spLocks noChangeArrowheads="1"/>
              </p:cNvSpPr>
              <p:nvPr/>
            </p:nvSpPr>
            <p:spPr bwMode="auto">
              <a:xfrm>
                <a:off x="3349975" y="1231711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Harmony  Kit</a:t>
                </a:r>
                <a:endParaRPr lang="ko-KR" altLang="en-US" sz="825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347417" y="2609521"/>
                <a:ext cx="2036553" cy="84671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9" name="TextBox 35"/>
              <p:cNvSpPr txBox="1">
                <a:spLocks noChangeArrowheads="1"/>
              </p:cNvSpPr>
              <p:nvPr/>
            </p:nvSpPr>
            <p:spPr bwMode="auto">
              <a:xfrm>
                <a:off x="3347414" y="2598576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Instrument Unit</a:t>
                </a:r>
                <a:endParaRPr lang="ko-KR" altLang="en-US" sz="825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349975" y="3550209"/>
                <a:ext cx="2036552" cy="95382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23" name="TextBox 42"/>
              <p:cNvSpPr txBox="1">
                <a:spLocks noChangeArrowheads="1"/>
              </p:cNvSpPr>
              <p:nvPr/>
            </p:nvSpPr>
            <p:spPr bwMode="auto">
              <a:xfrm>
                <a:off x="3338116" y="3528649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Web Site</a:t>
                </a:r>
                <a:endParaRPr lang="ko-KR" altLang="en-US" sz="825"/>
              </a:p>
            </p:txBody>
          </p:sp>
          <p:pic>
            <p:nvPicPr>
              <p:cNvPr id="4124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7850" y="1921305"/>
                <a:ext cx="553864" cy="196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2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7456" y="1562883"/>
                <a:ext cx="372315" cy="426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26" name="TextBox 72"/>
              <p:cNvSpPr txBox="1">
                <a:spLocks noChangeArrowheads="1"/>
              </p:cNvSpPr>
              <p:nvPr/>
            </p:nvSpPr>
            <p:spPr bwMode="auto">
              <a:xfrm>
                <a:off x="3363553" y="2165136"/>
                <a:ext cx="1288889" cy="369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/>
                  <a:t>H/W</a:t>
                </a:r>
              </a:p>
              <a:p>
                <a:pPr algn="ctr"/>
                <a:r>
                  <a:rPr lang="en-US" altLang="ko-KR" sz="600"/>
                  <a:t>(Leap motion + Web Cam)</a:t>
                </a:r>
                <a:endParaRPr lang="ko-KR" altLang="en-US" sz="600"/>
              </a:p>
            </p:txBody>
          </p:sp>
          <p:grpSp>
            <p:nvGrpSpPr>
              <p:cNvPr id="4127" name="그룹 73"/>
              <p:cNvGrpSpPr>
                <a:grpSpLocks/>
              </p:cNvGrpSpPr>
              <p:nvPr/>
            </p:nvGrpSpPr>
            <p:grpSpPr bwMode="auto">
              <a:xfrm>
                <a:off x="4227326" y="1593349"/>
                <a:ext cx="1288889" cy="805587"/>
                <a:chOff x="4269771" y="1636545"/>
                <a:chExt cx="1288889" cy="805587"/>
              </a:xfrm>
            </p:grpSpPr>
            <p:pic>
              <p:nvPicPr>
                <p:cNvPr id="4135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0118" y="1636545"/>
                  <a:ext cx="491674" cy="4916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6" name="TextBox 78"/>
                <p:cNvSpPr txBox="1">
                  <a:spLocks noChangeArrowheads="1"/>
                </p:cNvSpPr>
                <p:nvPr/>
              </p:nvSpPr>
              <p:spPr bwMode="auto">
                <a:xfrm>
                  <a:off x="4269771" y="2165136"/>
                  <a:ext cx="1288889" cy="276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grpSp>
            <p:nvGrpSpPr>
              <p:cNvPr id="4128" name="그룹 80"/>
              <p:cNvGrpSpPr>
                <a:grpSpLocks/>
              </p:cNvGrpSpPr>
              <p:nvPr/>
            </p:nvGrpSpPr>
            <p:grpSpPr bwMode="auto">
              <a:xfrm>
                <a:off x="3798571" y="2811330"/>
                <a:ext cx="1115644" cy="619762"/>
                <a:chOff x="4344485" y="1591673"/>
                <a:chExt cx="1288889" cy="825005"/>
              </a:xfrm>
            </p:grpSpPr>
            <p:pic>
              <p:nvPicPr>
                <p:cNvPr id="4133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5974" y="1591673"/>
                  <a:ext cx="427396" cy="4916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4" name="TextBox 82"/>
                <p:cNvSpPr txBox="1">
                  <a:spLocks noChangeArrowheads="1"/>
                </p:cNvSpPr>
                <p:nvPr/>
              </p:nvSpPr>
              <p:spPr bwMode="auto">
                <a:xfrm>
                  <a:off x="4344485" y="2047951"/>
                  <a:ext cx="1288889" cy="368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pic>
            <p:nvPicPr>
              <p:cNvPr id="4129" name="Picture 10" descr="C:\Users\kj119\Desktop\사업계획서\90944113-gold-ticket-golden-token-tear-off-ticket-coupon-with-star-magical-backgroun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5835" y="3788664"/>
                <a:ext cx="556929" cy="330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TextBox 86"/>
              <p:cNvSpPr txBox="1">
                <a:spLocks noChangeArrowheads="1"/>
              </p:cNvSpPr>
              <p:nvPr/>
            </p:nvSpPr>
            <p:spPr bwMode="auto">
              <a:xfrm>
                <a:off x="3526533" y="4124731"/>
                <a:ext cx="795533" cy="276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 dirty="0"/>
                  <a:t>Premium</a:t>
                </a:r>
              </a:p>
              <a:p>
                <a:pPr algn="ctr"/>
                <a:r>
                  <a:rPr lang="en-US" altLang="ko-KR" sz="600" dirty="0"/>
                  <a:t>Service</a:t>
                </a:r>
              </a:p>
            </p:txBody>
          </p:sp>
          <p:pic>
            <p:nvPicPr>
              <p:cNvPr id="4131" name="Picture 1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0666" y="3822411"/>
                <a:ext cx="575254" cy="5925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32" name="TextBox 95"/>
              <p:cNvSpPr txBox="1">
                <a:spLocks noChangeArrowheads="1"/>
              </p:cNvSpPr>
              <p:nvPr/>
            </p:nvSpPr>
            <p:spPr bwMode="auto">
              <a:xfrm>
                <a:off x="4374889" y="4127214"/>
                <a:ext cx="954291" cy="184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 dirty="0"/>
                  <a:t>Advertisement</a:t>
                </a:r>
              </a:p>
            </p:txBody>
          </p:sp>
        </p:grpSp>
      </p:grpSp>
      <p:sp>
        <p:nvSpPr>
          <p:cNvPr id="4103" name="TextBox 18"/>
          <p:cNvSpPr txBox="1">
            <a:spLocks noChangeArrowheads="1"/>
          </p:cNvSpPr>
          <p:nvPr/>
        </p:nvSpPr>
        <p:spPr bwMode="auto">
          <a:xfrm>
            <a:off x="2984703" y="1178880"/>
            <a:ext cx="488637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Harmony Kit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(Leap motion + Web Cam + Instrument License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Leap motion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$50(</a:t>
            </a:r>
            <a:r>
              <a:rPr lang="ko-KR" altLang="en-US" sz="1000" dirty="0"/>
              <a:t>한화 약 </a:t>
            </a:r>
            <a:r>
              <a:rPr lang="en-US" altLang="ko-KR" sz="1000" dirty="0"/>
              <a:t>56,000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  <a:r>
              <a:rPr lang="ko-KR" altLang="en-US" sz="1000" dirty="0"/>
              <a:t>에 구입한다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Logitech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4</a:t>
            </a:r>
            <a:r>
              <a:rPr lang="ko-KR" altLang="en-US" sz="1000" dirty="0"/>
              <a:t>만원에 구입한다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Instrument License</a:t>
            </a:r>
            <a:r>
              <a:rPr lang="ko-KR" altLang="en-US" sz="1000" dirty="0"/>
              <a:t>가격을 </a:t>
            </a:r>
            <a:r>
              <a:rPr lang="en-US" altLang="ko-KR" sz="1000" dirty="0"/>
              <a:t>10</a:t>
            </a:r>
            <a:r>
              <a:rPr lang="ko-KR" altLang="en-US" sz="1000" dirty="0"/>
              <a:t>만원에 판매한다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총 가격 </a:t>
            </a:r>
            <a:r>
              <a:rPr lang="en-US" altLang="ko-KR" sz="1000" dirty="0"/>
              <a:t>196,000</a:t>
            </a:r>
            <a:r>
              <a:rPr lang="ko-KR" altLang="en-US" sz="1000" dirty="0"/>
              <a:t>원에 판매한다</a:t>
            </a:r>
            <a:r>
              <a:rPr lang="en-US" altLang="ko-KR" sz="1000" dirty="0"/>
              <a:t>.</a:t>
            </a:r>
          </a:p>
        </p:txBody>
      </p:sp>
      <p:sp>
        <p:nvSpPr>
          <p:cNvPr id="4104" name="TextBox 96"/>
          <p:cNvSpPr txBox="1">
            <a:spLocks noChangeArrowheads="1"/>
          </p:cNvSpPr>
          <p:nvPr/>
        </p:nvSpPr>
        <p:spPr bwMode="auto">
          <a:xfrm>
            <a:off x="2983009" y="2593242"/>
            <a:ext cx="4757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Instrument Unit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(Instrument License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</a:p>
          <a:p>
            <a:pPr marL="0" indent="0"/>
            <a:r>
              <a:rPr lang="en-US" altLang="ko-KR" sz="1000" dirty="0"/>
              <a:t>- Harmony Kit</a:t>
            </a:r>
            <a:r>
              <a:rPr lang="ko-KR" altLang="en-US" sz="1000" dirty="0"/>
              <a:t>을 구매한 기존 사용자가 추가적인 악기를 구매하는 것이므로 </a:t>
            </a:r>
            <a:r>
              <a:rPr lang="en-US" altLang="ko-KR" sz="1000" dirty="0"/>
              <a:t>69,000</a:t>
            </a:r>
            <a:r>
              <a:rPr lang="ko-KR" altLang="en-US" sz="1000" dirty="0"/>
              <a:t>원에 판매한다</a:t>
            </a:r>
            <a:r>
              <a:rPr lang="en-US" altLang="ko-KR" sz="1000" dirty="0"/>
              <a:t>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974522" y="3520204"/>
            <a:ext cx="47658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lt"/>
              </a:rPr>
              <a:t>Premium Service </a:t>
            </a:r>
            <a:r>
              <a:rPr lang="ko-KR" altLang="en-US" sz="1200" dirty="0" err="1">
                <a:latin typeface="+mn-lt"/>
              </a:rPr>
              <a:t>정액권</a:t>
            </a:r>
            <a:r>
              <a:rPr lang="ko-KR" altLang="en-US" sz="1200" dirty="0">
                <a:latin typeface="+mn-lt"/>
              </a:rPr>
              <a:t> 판매</a:t>
            </a:r>
            <a:endParaRPr lang="en-US" altLang="ko-KR" sz="10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>
                <a:latin typeface="+mn-lt"/>
              </a:rPr>
              <a:t>- </a:t>
            </a:r>
            <a:r>
              <a:rPr lang="ko-KR" altLang="en-US" sz="1000" dirty="0">
                <a:latin typeface="+mn-lt"/>
              </a:rPr>
              <a:t>월 </a:t>
            </a:r>
            <a:r>
              <a:rPr lang="en-US" altLang="ko-KR" sz="1000" dirty="0">
                <a:latin typeface="+mn-lt"/>
              </a:rPr>
              <a:t>3,000</a:t>
            </a:r>
            <a:r>
              <a:rPr lang="ko-KR" altLang="en-US" sz="1000" dirty="0">
                <a:latin typeface="+mn-lt"/>
              </a:rPr>
              <a:t>원에 사용자가 동영상 병합 서비스를 빠른 속도에 받을 수 있게 한다</a:t>
            </a:r>
            <a:r>
              <a:rPr lang="en-US" altLang="ko-KR" sz="1000" dirty="0">
                <a:latin typeface="+mn-lt"/>
              </a:rPr>
              <a:t>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05696" y="4104979"/>
            <a:ext cx="4275534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lt"/>
              </a:rPr>
              <a:t>웹사이트 광고 수입</a:t>
            </a:r>
            <a:endParaRPr lang="en-US" altLang="ko-KR" sz="12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lt"/>
              </a:rPr>
              <a:t>- </a:t>
            </a:r>
            <a:r>
              <a:rPr lang="ko-KR" altLang="en-US" sz="1000" dirty="0">
                <a:latin typeface="+mn-lt"/>
              </a:rPr>
              <a:t>배너 광고 수입으로 월 </a:t>
            </a:r>
            <a:r>
              <a:rPr lang="en-US" altLang="ko-KR" sz="1000" dirty="0">
                <a:latin typeface="+mn-lt"/>
              </a:rPr>
              <a:t>300</a:t>
            </a:r>
            <a:r>
              <a:rPr lang="ko-KR" altLang="en-US" sz="1000" dirty="0">
                <a:latin typeface="+mn-lt"/>
              </a:rPr>
              <a:t>만원의 수익을 창출한다</a:t>
            </a:r>
            <a:r>
              <a:rPr lang="en-US" altLang="ko-KR" sz="1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61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ëë¼ ììì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64724" y="879971"/>
            <a:ext cx="1642599" cy="1257673"/>
          </a:xfrm>
          <a:prstGeom prst="rect">
            <a:avLst/>
          </a:prstGeom>
          <a:noFill/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874098" y="3208342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증강현실 기반 가상악기를 모션 인식을 통해 시공간의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제약 없이 연주를 가능하게 하고 그 연주에 대한 공유 플랫폼을 웹으로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31394" y="2571750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75" name="그룹 73774"/>
          <p:cNvGrpSpPr/>
          <p:nvPr/>
        </p:nvGrpSpPr>
        <p:grpSpPr>
          <a:xfrm>
            <a:off x="371031" y="591784"/>
            <a:ext cx="2904808" cy="3743138"/>
            <a:chOff x="2135505" y="1136061"/>
            <a:chExt cx="3873077" cy="4990850"/>
          </a:xfrm>
        </p:grpSpPr>
        <p:grpSp>
          <p:nvGrpSpPr>
            <p:cNvPr id="73732" name="Group 2"/>
            <p:cNvGrpSpPr/>
            <p:nvPr/>
          </p:nvGrpSpPr>
          <p:grpSpPr>
            <a:xfrm>
              <a:off x="3193763" y="3631486"/>
              <a:ext cx="2398173" cy="711506"/>
              <a:chOff x="584481" y="3216157"/>
              <a:chExt cx="2398173" cy="711506"/>
            </a:xfrm>
          </p:grpSpPr>
          <p:sp>
            <p:nvSpPr>
              <p:cNvPr id="73744" name="자유형 73743"/>
              <p:cNvSpPr/>
              <p:nvPr/>
            </p:nvSpPr>
            <p:spPr>
              <a:xfrm>
                <a:off x="584481" y="3216157"/>
                <a:ext cx="2398173" cy="711506"/>
              </a:xfrm>
              <a:custGeom>
                <a:avLst/>
                <a:gdLst>
                  <a:gd name="T0" fmla="*/ 1510 w 1306"/>
                  <a:gd name="T1" fmla="*/ 401 h 387"/>
                  <a:gd name="T2" fmla="*/ 0 60000 65536"/>
                  <a:gd name="T3" fmla="*/ 1453 w 1306"/>
                  <a:gd name="T4" fmla="*/ 448 h 387"/>
                  <a:gd name="T5" fmla="*/ 0 60000 65536"/>
                  <a:gd name="T6" fmla="*/ 57 w 1306"/>
                  <a:gd name="T7" fmla="*/ 448 h 387"/>
                  <a:gd name="T8" fmla="*/ 0 60000 65536"/>
                  <a:gd name="T9" fmla="*/ 0 w 1306"/>
                  <a:gd name="T10" fmla="*/ 401 h 387"/>
                  <a:gd name="T11" fmla="*/ 0 60000 65536"/>
                  <a:gd name="T12" fmla="*/ 0 w 1306"/>
                  <a:gd name="T13" fmla="*/ 47 h 387"/>
                  <a:gd name="T14" fmla="*/ 0 60000 65536"/>
                  <a:gd name="T15" fmla="*/ 57 w 1306"/>
                  <a:gd name="T16" fmla="*/ 0 h 387"/>
                  <a:gd name="T17" fmla="*/ 0 60000 65536"/>
                  <a:gd name="T18" fmla="*/ 1453 w 1306"/>
                  <a:gd name="T19" fmla="*/ 0 h 387"/>
                  <a:gd name="T20" fmla="*/ 0 60000 65536"/>
                  <a:gd name="T21" fmla="*/ 1510 w 1306"/>
                  <a:gd name="T22" fmla="*/ 47 h 387"/>
                  <a:gd name="T23" fmla="*/ 0 60000 65536"/>
                  <a:gd name="T24" fmla="*/ 1510 w 1306"/>
                  <a:gd name="T25" fmla="*/ 401 h 387"/>
                  <a:gd name="T26" fmla="*/ 0 60000 65536"/>
                  <a:gd name="T27" fmla="*/ 0 w 1306"/>
                  <a:gd name="T28" fmla="*/ 0 h 387"/>
                  <a:gd name="T29" fmla="*/ 1306 w 1306"/>
                  <a:gd name="T30" fmla="*/ 387 h 387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</a:cxnLst>
                <a:rect l="T27" t="T28" r="T29" b="T30"/>
                <a:pathLst>
                  <a:path w="1306" h="387">
                    <a:moveTo>
                      <a:pt x="1306" y="346"/>
                    </a:moveTo>
                    <a:cubicBezTo>
                      <a:pt x="1306" y="368"/>
                      <a:pt x="1284" y="387"/>
                      <a:pt x="1257" y="387"/>
                    </a:cubicBezTo>
                    <a:quadBezTo>
                      <a:pt x="49" y="387"/>
                      <a:pt x="49" y="387"/>
                    </a:quadBezTo>
                    <a:cubicBezTo>
                      <a:pt x="22" y="387"/>
                      <a:pt x="0" y="368"/>
                      <a:pt x="0" y="346"/>
                    </a:cubicBezTo>
                    <a:quadBezTo>
                      <a:pt x="0" y="41"/>
                      <a:pt x="0" y="41"/>
                    </a:quadBezTo>
                    <a:cubicBezTo>
                      <a:pt x="0" y="18"/>
                      <a:pt x="22" y="0"/>
                      <a:pt x="49" y="0"/>
                    </a:cubicBezTo>
                    <a:quadBezTo>
                      <a:pt x="1257" y="0"/>
                      <a:pt x="1257" y="0"/>
                    </a:quadBezTo>
                    <a:cubicBezTo>
                      <a:pt x="1284" y="0"/>
                      <a:pt x="1306" y="18"/>
                      <a:pt x="1306" y="41"/>
                    </a:cubicBezTo>
                    <a:lnTo>
                      <a:pt x="1306" y="346"/>
                    </a:lnTo>
                    <a:close/>
                  </a:path>
                </a:pathLst>
              </a:custGeom>
              <a:solidFill>
                <a:srgbClr val="10253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8580" tIns="34290" rIns="68580" bIns="3429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5" name="자유형 73744"/>
              <p:cNvSpPr/>
              <p:nvPr/>
            </p:nvSpPr>
            <p:spPr>
              <a:xfrm>
                <a:off x="794086" y="3327325"/>
                <a:ext cx="1980527" cy="74651"/>
              </a:xfrm>
              <a:custGeom>
                <a:avLst/>
                <a:gdLst>
                  <a:gd name="T0" fmla="*/ 1247 w 1078"/>
                  <a:gd name="T1" fmla="*/ 23 h 41"/>
                  <a:gd name="T2" fmla="*/ 0 60000 65536"/>
                  <a:gd name="T3" fmla="*/ 1219 w 1078"/>
                  <a:gd name="T4" fmla="*/ 47 h 41"/>
                  <a:gd name="T5" fmla="*/ 0 60000 65536"/>
                  <a:gd name="T6" fmla="*/ 28 w 1078"/>
                  <a:gd name="T7" fmla="*/ 47 h 41"/>
                  <a:gd name="T8" fmla="*/ 0 60000 65536"/>
                  <a:gd name="T9" fmla="*/ 0 w 1078"/>
                  <a:gd name="T10" fmla="*/ 23 h 41"/>
                  <a:gd name="T11" fmla="*/ 0 60000 65536"/>
                  <a:gd name="T12" fmla="*/ 0 w 1078"/>
                  <a:gd name="T13" fmla="*/ 23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3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0"/>
                    </a:moveTo>
                    <a:cubicBezTo>
                      <a:pt x="1078" y="32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2"/>
                      <a:pt x="0" y="20"/>
                    </a:cubicBezTo>
                    <a:quadBezTo>
                      <a:pt x="0" y="20"/>
                      <a:pt x="0" y="20"/>
                    </a:quadBezTo>
                    <a:cubicBezTo>
                      <a:pt x="0" y="9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9"/>
                      <a:pt x="1078" y="20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6" name="자유형 73745"/>
              <p:cNvSpPr/>
              <p:nvPr/>
            </p:nvSpPr>
            <p:spPr>
              <a:xfrm>
                <a:off x="794086" y="3513144"/>
                <a:ext cx="1980527" cy="74651"/>
              </a:xfrm>
              <a:custGeom>
                <a:avLst/>
                <a:gdLst>
                  <a:gd name="T0" fmla="*/ 1247 w 1078"/>
                  <a:gd name="T1" fmla="*/ 23 h 41"/>
                  <a:gd name="T2" fmla="*/ 0 60000 65536"/>
                  <a:gd name="T3" fmla="*/ 1219 w 1078"/>
                  <a:gd name="T4" fmla="*/ 47 h 41"/>
                  <a:gd name="T5" fmla="*/ 0 60000 65536"/>
                  <a:gd name="T6" fmla="*/ 28 w 1078"/>
                  <a:gd name="T7" fmla="*/ 47 h 41"/>
                  <a:gd name="T8" fmla="*/ 0 60000 65536"/>
                  <a:gd name="T9" fmla="*/ 0 w 1078"/>
                  <a:gd name="T10" fmla="*/ 23 h 41"/>
                  <a:gd name="T11" fmla="*/ 0 60000 65536"/>
                  <a:gd name="T12" fmla="*/ 0 w 1078"/>
                  <a:gd name="T13" fmla="*/ 23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3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0"/>
                    </a:moveTo>
                    <a:cubicBezTo>
                      <a:pt x="1078" y="31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1"/>
                      <a:pt x="0" y="20"/>
                    </a:cubicBezTo>
                    <a:quadBezTo>
                      <a:pt x="0" y="20"/>
                      <a:pt x="0" y="20"/>
                    </a:quadBezTo>
                    <a:cubicBezTo>
                      <a:pt x="0" y="9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9"/>
                      <a:pt x="1078" y="20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7" name="자유형 73746"/>
              <p:cNvSpPr/>
              <p:nvPr/>
            </p:nvSpPr>
            <p:spPr>
              <a:xfrm>
                <a:off x="794086" y="3695781"/>
                <a:ext cx="1980527" cy="76270"/>
              </a:xfrm>
              <a:custGeom>
                <a:avLst/>
                <a:gdLst>
                  <a:gd name="T0" fmla="*/ 1247 w 1078"/>
                  <a:gd name="T1" fmla="*/ 25 h 41"/>
                  <a:gd name="T2" fmla="*/ 0 60000 65536"/>
                  <a:gd name="T3" fmla="*/ 1219 w 1078"/>
                  <a:gd name="T4" fmla="*/ 48 h 41"/>
                  <a:gd name="T5" fmla="*/ 0 60000 65536"/>
                  <a:gd name="T6" fmla="*/ 28 w 1078"/>
                  <a:gd name="T7" fmla="*/ 48 h 41"/>
                  <a:gd name="T8" fmla="*/ 0 60000 65536"/>
                  <a:gd name="T9" fmla="*/ 0 w 1078"/>
                  <a:gd name="T10" fmla="*/ 25 h 41"/>
                  <a:gd name="T11" fmla="*/ 0 60000 65536"/>
                  <a:gd name="T12" fmla="*/ 0 w 1078"/>
                  <a:gd name="T13" fmla="*/ 25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5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1"/>
                    </a:moveTo>
                    <a:cubicBezTo>
                      <a:pt x="1078" y="32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2"/>
                      <a:pt x="0" y="21"/>
                    </a:cubicBezTo>
                    <a:quadBezTo>
                      <a:pt x="0" y="21"/>
                      <a:pt x="0" y="21"/>
                    </a:quadBezTo>
                    <a:cubicBezTo>
                      <a:pt x="0" y="10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10"/>
                      <a:pt x="1078" y="21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73774" name="그룹 73773"/>
            <p:cNvGrpSpPr/>
            <p:nvPr/>
          </p:nvGrpSpPr>
          <p:grpSpPr>
            <a:xfrm>
              <a:off x="2135505" y="1136061"/>
              <a:ext cx="3873077" cy="4990850"/>
              <a:chOff x="0" y="1867149"/>
              <a:chExt cx="3873077" cy="4990850"/>
            </a:xfrm>
          </p:grpSpPr>
          <p:grpSp>
            <p:nvGrpSpPr>
              <p:cNvPr id="73756" name="그룹 2"/>
              <p:cNvGrpSpPr/>
              <p:nvPr/>
            </p:nvGrpSpPr>
            <p:grpSpPr>
              <a:xfrm>
                <a:off x="551306" y="1867149"/>
                <a:ext cx="3321770" cy="2680565"/>
                <a:chOff x="3054246" y="1106908"/>
                <a:chExt cx="2146836" cy="1776098"/>
              </a:xfrm>
            </p:grpSpPr>
            <p:pic>
              <p:nvPicPr>
                <p:cNvPr id="73757" name="그림 52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73763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73764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73765" name="그룹 47"/>
                <p:cNvGrpSpPr/>
                <p:nvPr/>
              </p:nvGrpSpPr>
              <p:grpSpPr>
                <a:xfrm>
                  <a:off x="4455983" y="1869493"/>
                  <a:ext cx="535186" cy="628706"/>
                  <a:chOff x="3355216" y="1727921"/>
                  <a:chExt cx="1239252" cy="1282675"/>
                </a:xfrm>
              </p:grpSpPr>
              <p:pic>
                <p:nvPicPr>
                  <p:cNvPr id="73766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73767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768" name="직사각형 48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pic>
            <p:nvPicPr>
              <p:cNvPr id="73771" name="그림 7377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0" y="3720214"/>
                <a:ext cx="1415415" cy="1415415"/>
              </a:xfrm>
              <a:prstGeom prst="rect">
                <a:avLst/>
              </a:prstGeom>
            </p:spPr>
          </p:pic>
          <p:cxnSp>
            <p:nvCxnSpPr>
              <p:cNvPr id="73772" name="직선 연결선 73771"/>
              <p:cNvCxnSpPr/>
              <p:nvPr/>
            </p:nvCxnSpPr>
            <p:spPr>
              <a:xfrm rot="16200000" flipH="1">
                <a:off x="257572" y="4647454"/>
                <a:ext cx="1881439" cy="1442373"/>
              </a:xfrm>
              <a:prstGeom prst="line">
                <a:avLst/>
              </a:prstGeom>
              <a:ln w="25400" algn="ctr">
                <a:solidFill>
                  <a:schemeClr val="accent3">
                    <a:lumMod val="80000"/>
                    <a:lumOff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73" name="직선 연결선 73772"/>
              <p:cNvCxnSpPr/>
              <p:nvPr/>
            </p:nvCxnSpPr>
            <p:spPr>
              <a:xfrm>
                <a:off x="767334" y="4232654"/>
                <a:ext cx="2674786" cy="630122"/>
              </a:xfrm>
              <a:prstGeom prst="line">
                <a:avLst/>
              </a:prstGeom>
              <a:ln w="25400" algn="ctr">
                <a:solidFill>
                  <a:schemeClr val="accent3">
                    <a:lumMod val="80000"/>
                    <a:lumOff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769" name="내용 개체 틀 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00025" y="4115299"/>
                <a:ext cx="1942094" cy="2742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5110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전략 - (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Segmentation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11223" y="1383602"/>
            <a:ext cx="4254844" cy="13674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sp>
      <p:sp>
        <p:nvSpPr>
          <p:cNvPr id="99" name="자유형 98"/>
          <p:cNvSpPr/>
          <p:nvPr/>
        </p:nvSpPr>
        <p:spPr>
          <a:xfrm>
            <a:off x="2555361" y="1601568"/>
            <a:ext cx="1031540" cy="1042259"/>
          </a:xfrm>
          <a:custGeom>
            <a:avLst/>
            <a:gdLst>
              <a:gd name="T0" fmla="*/ 10901 w 366"/>
              <a:gd name="T1" fmla="*/ 26148 h 368"/>
              <a:gd name="T2" fmla="*/ 0 60000 65536"/>
              <a:gd name="T3" fmla="*/ 1630 w 366"/>
              <a:gd name="T4" fmla="*/ 16775 h 368"/>
              <a:gd name="T5" fmla="*/ 0 60000 65536"/>
              <a:gd name="T6" fmla="*/ 1630 w 366"/>
              <a:gd name="T7" fmla="*/ 11251 h 368"/>
              <a:gd name="T8" fmla="*/ 0 60000 65536"/>
              <a:gd name="T9" fmla="*/ 10901 w 366"/>
              <a:gd name="T10" fmla="*/ 1826 h 368"/>
              <a:gd name="T11" fmla="*/ 0 60000 65536"/>
              <a:gd name="T12" fmla="*/ 16241 w 366"/>
              <a:gd name="T13" fmla="*/ 1826 h 368"/>
              <a:gd name="T14" fmla="*/ 0 60000 65536"/>
              <a:gd name="T15" fmla="*/ 16241 w 366"/>
              <a:gd name="T16" fmla="*/ 1826 h 368"/>
              <a:gd name="T17" fmla="*/ 0 60000 65536"/>
              <a:gd name="T18" fmla="*/ 25445 w 366"/>
              <a:gd name="T19" fmla="*/ 11251 h 368"/>
              <a:gd name="T20" fmla="*/ 0 60000 65536"/>
              <a:gd name="T21" fmla="*/ 25445 w 366"/>
              <a:gd name="T22" fmla="*/ 16775 h 368"/>
              <a:gd name="T23" fmla="*/ 0 60000 65536"/>
              <a:gd name="T24" fmla="*/ 16331 w 366"/>
              <a:gd name="T25" fmla="*/ 26148 h 368"/>
              <a:gd name="T26" fmla="*/ 0 60000 65536"/>
              <a:gd name="T27" fmla="*/ 10901 w 366"/>
              <a:gd name="T28" fmla="*/ 26148 h 368"/>
              <a:gd name="T29" fmla="*/ 0 60000 65536"/>
              <a:gd name="T30" fmla="*/ 16241 w 366"/>
              <a:gd name="T31" fmla="*/ 0 h 368"/>
              <a:gd name="T32" fmla="*/ 0 60000 65536"/>
              <a:gd name="T33" fmla="*/ 10901 w 366"/>
              <a:gd name="T34" fmla="*/ 0 h 368"/>
              <a:gd name="T35" fmla="*/ 0 60000 65536"/>
              <a:gd name="T36" fmla="*/ 0 w 366"/>
              <a:gd name="T37" fmla="*/ 11251 h 368"/>
              <a:gd name="T38" fmla="*/ 0 60000 65536"/>
              <a:gd name="T39" fmla="*/ 0 w 366"/>
              <a:gd name="T40" fmla="*/ 16775 h 368"/>
              <a:gd name="T41" fmla="*/ 0 60000 65536"/>
              <a:gd name="T42" fmla="*/ 10901 w 366"/>
              <a:gd name="T43" fmla="*/ 27974 h 368"/>
              <a:gd name="T44" fmla="*/ 0 60000 65536"/>
              <a:gd name="T45" fmla="*/ 16331 w 366"/>
              <a:gd name="T46" fmla="*/ 27974 h 368"/>
              <a:gd name="T47" fmla="*/ 0 60000 65536"/>
              <a:gd name="T48" fmla="*/ 27142 w 366"/>
              <a:gd name="T49" fmla="*/ 16775 h 368"/>
              <a:gd name="T50" fmla="*/ 0 60000 65536"/>
              <a:gd name="T51" fmla="*/ 27142 w 366"/>
              <a:gd name="T52" fmla="*/ 11251 h 368"/>
              <a:gd name="T53" fmla="*/ 0 60000 65536"/>
              <a:gd name="T54" fmla="*/ 16241 w 366"/>
              <a:gd name="T55" fmla="*/ 0 h 368"/>
              <a:gd name="T56" fmla="*/ 0 60000 65536"/>
              <a:gd name="T57" fmla="*/ 16331 w 366"/>
              <a:gd name="T58" fmla="*/ 0 h 368"/>
              <a:gd name="T59" fmla="*/ 0 60000 65536"/>
              <a:gd name="T60" fmla="*/ 16241 w 366"/>
              <a:gd name="T61" fmla="*/ 0 h 368"/>
              <a:gd name="T62" fmla="*/ 0 60000 65536"/>
              <a:gd name="T63" fmla="*/ 16241 w 366"/>
              <a:gd name="T64" fmla="*/ 0 h 368"/>
              <a:gd name="T65" fmla="*/ 0 60000 65536"/>
              <a:gd name="T66" fmla="*/ 16331 w 366"/>
              <a:gd name="T67" fmla="*/ 0 h 368"/>
              <a:gd name="T68" fmla="*/ 0 60000 65536"/>
              <a:gd name="T69" fmla="*/ 0 w 366"/>
              <a:gd name="T70" fmla="*/ 0 h 368"/>
              <a:gd name="T71" fmla="*/ 366 w 366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6" h="368">
                <a:moveTo>
                  <a:pt x="147" y="344"/>
                </a:moveTo>
                <a:cubicBezTo>
                  <a:pt x="78" y="344"/>
                  <a:pt x="22" y="289"/>
                  <a:pt x="22" y="221"/>
                </a:cubicBezTo>
                <a:quadBezTo>
                  <a:pt x="22" y="148"/>
                  <a:pt x="22" y="148"/>
                </a:quadBezTo>
                <a:cubicBezTo>
                  <a:pt x="22" y="79"/>
                  <a:pt x="78" y="24"/>
                  <a:pt x="147" y="24"/>
                </a:cubicBezTo>
                <a:quadBezTo>
                  <a:pt x="219" y="24"/>
                  <a:pt x="219" y="24"/>
                </a:quadBezTo>
                <a:quadBezTo>
                  <a:pt x="219" y="24"/>
                  <a:pt x="219" y="24"/>
                </a:quadBezTo>
                <a:cubicBezTo>
                  <a:pt x="287" y="24"/>
                  <a:pt x="343" y="79"/>
                  <a:pt x="343" y="148"/>
                </a:cubicBezTo>
                <a:quadBezTo>
                  <a:pt x="343" y="221"/>
                  <a:pt x="343" y="221"/>
                </a:quadBezTo>
                <a:cubicBezTo>
                  <a:pt x="343" y="289"/>
                  <a:pt x="288" y="344"/>
                  <a:pt x="220" y="344"/>
                </a:cubicBezTo>
                <a:quadBezTo>
                  <a:pt x="147" y="344"/>
                  <a:pt x="147" y="344"/>
                </a:quadBezTo>
                <a:moveTo>
                  <a:pt x="219" y="0"/>
                </a:moveTo>
                <a:quadBezTo>
                  <a:pt x="147" y="0"/>
                  <a:pt x="147" y="0"/>
                </a:quadBezTo>
                <a:cubicBezTo>
                  <a:pt x="65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5" y="368"/>
                  <a:pt x="147" y="368"/>
                </a:cubicBezTo>
                <a:quadBezTo>
                  <a:pt x="220" y="368"/>
                  <a:pt x="220" y="368"/>
                </a:quadBezTo>
                <a:cubicBezTo>
                  <a:pt x="301" y="368"/>
                  <a:pt x="366" y="302"/>
                  <a:pt x="366" y="221"/>
                </a:cubicBezTo>
                <a:quadBezTo>
                  <a:pt x="366" y="148"/>
                  <a:pt x="366" y="148"/>
                </a:quadBezTo>
                <a:cubicBezTo>
                  <a:pt x="366" y="66"/>
                  <a:pt x="301" y="0"/>
                  <a:pt x="219" y="0"/>
                </a:cubicBezTo>
                <a:moveTo>
                  <a:pt x="220" y="0"/>
                </a:moveTo>
                <a:quadBezTo>
                  <a:pt x="219" y="0"/>
                  <a:pt x="219" y="0"/>
                </a:quadBezTo>
                <a:quadBezTo>
                  <a:pt x="219" y="0"/>
                  <a:pt x="219" y="0"/>
                </a:quadBezTo>
                <a:quadBezTo>
                  <a:pt x="220" y="0"/>
                  <a:pt x="220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0" name="자유형 99"/>
          <p:cNvSpPr/>
          <p:nvPr/>
        </p:nvSpPr>
        <p:spPr>
          <a:xfrm>
            <a:off x="4015715" y="1601568"/>
            <a:ext cx="1039915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384 w 369"/>
              <a:gd name="T13" fmla="*/ 1826 h 368"/>
              <a:gd name="T14" fmla="*/ 0 60000 65536"/>
              <a:gd name="T15" fmla="*/ 16384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0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0" y="24"/>
                  <a:pt x="149" y="24"/>
                </a:cubicBezTo>
                <a:quadBezTo>
                  <a:pt x="221" y="24"/>
                  <a:pt x="221" y="24"/>
                </a:quadBezTo>
                <a:quadBezTo>
                  <a:pt x="221" y="24"/>
                  <a:pt x="221" y="24"/>
                </a:quadBezTo>
                <a:cubicBezTo>
                  <a:pt x="289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0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3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1" name="자유형 100"/>
          <p:cNvSpPr/>
          <p:nvPr/>
        </p:nvSpPr>
        <p:spPr>
          <a:xfrm>
            <a:off x="5482056" y="1601568"/>
            <a:ext cx="1039873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606 w 369"/>
              <a:gd name="T13" fmla="*/ 1826 h 368"/>
              <a:gd name="T14" fmla="*/ 0 60000 65536"/>
              <a:gd name="T15" fmla="*/ 16445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1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1" y="24"/>
                  <a:pt x="149" y="24"/>
                </a:cubicBezTo>
                <a:quadBezTo>
                  <a:pt x="224" y="24"/>
                  <a:pt x="224" y="24"/>
                </a:quadBezTo>
                <a:quadBezTo>
                  <a:pt x="222" y="24"/>
                  <a:pt x="222" y="24"/>
                </a:quadBezTo>
                <a:cubicBezTo>
                  <a:pt x="291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1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4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119" name="그룹 118"/>
          <p:cNvGrpSpPr/>
          <p:nvPr/>
        </p:nvGrpSpPr>
        <p:grpSpPr>
          <a:xfrm>
            <a:off x="3919353" y="1665304"/>
            <a:ext cx="1039873" cy="1042259"/>
            <a:chOff x="5362270" y="2649179"/>
            <a:chExt cx="1386497" cy="1389679"/>
          </a:xfrm>
        </p:grpSpPr>
        <p:sp>
          <p:nvSpPr>
            <p:cNvPr id="103" name="자유형 102"/>
            <p:cNvSpPr/>
            <p:nvPr/>
          </p:nvSpPr>
          <p:spPr>
            <a:xfrm>
              <a:off x="5362270" y="2649179"/>
              <a:ext cx="1386497" cy="1389679"/>
            </a:xfrm>
            <a:custGeom>
              <a:avLst/>
              <a:gdLst>
                <a:gd name="T0" fmla="*/ 16384 w 369"/>
                <a:gd name="T1" fmla="*/ 1826 h 368"/>
                <a:gd name="T2" fmla="*/ 0 60000 65536"/>
                <a:gd name="T3" fmla="*/ 25568 w 369"/>
                <a:gd name="T4" fmla="*/ 11251 h 368"/>
                <a:gd name="T5" fmla="*/ 0 60000 65536"/>
                <a:gd name="T6" fmla="*/ 25568 w 369"/>
                <a:gd name="T7" fmla="*/ 16775 h 368"/>
                <a:gd name="T8" fmla="*/ 0 60000 65536"/>
                <a:gd name="T9" fmla="*/ 16289 w 369"/>
                <a:gd name="T10" fmla="*/ 26148 h 368"/>
                <a:gd name="T11" fmla="*/ 0 60000 65536"/>
                <a:gd name="T12" fmla="*/ 10897 w 369"/>
                <a:gd name="T13" fmla="*/ 26148 h 368"/>
                <a:gd name="T14" fmla="*/ 0 60000 65536"/>
                <a:gd name="T15" fmla="*/ 1786 w 369"/>
                <a:gd name="T16" fmla="*/ 16775 h 368"/>
                <a:gd name="T17" fmla="*/ 0 60000 65536"/>
                <a:gd name="T18" fmla="*/ 1786 w 369"/>
                <a:gd name="T19" fmla="*/ 11251 h 368"/>
                <a:gd name="T20" fmla="*/ 0 60000 65536"/>
                <a:gd name="T21" fmla="*/ 10897 w 369"/>
                <a:gd name="T22" fmla="*/ 1826 h 368"/>
                <a:gd name="T23" fmla="*/ 0 60000 65536"/>
                <a:gd name="T24" fmla="*/ 16445 w 369"/>
                <a:gd name="T25" fmla="*/ 1826 h 368"/>
                <a:gd name="T26" fmla="*/ 0 60000 65536"/>
                <a:gd name="T27" fmla="*/ 16384 w 369"/>
                <a:gd name="T28" fmla="*/ 1826 h 368"/>
                <a:gd name="T29" fmla="*/ 0 60000 65536"/>
                <a:gd name="T30" fmla="*/ 16289 w 369"/>
                <a:gd name="T31" fmla="*/ 0 h 368"/>
                <a:gd name="T32" fmla="*/ 0 60000 65536"/>
                <a:gd name="T33" fmla="*/ 10897 w 369"/>
                <a:gd name="T34" fmla="*/ 0 h 368"/>
                <a:gd name="T35" fmla="*/ 0 60000 65536"/>
                <a:gd name="T36" fmla="*/ 0 w 369"/>
                <a:gd name="T37" fmla="*/ 11251 h 368"/>
                <a:gd name="T38" fmla="*/ 0 60000 65536"/>
                <a:gd name="T39" fmla="*/ 0 w 369"/>
                <a:gd name="T40" fmla="*/ 16775 h 368"/>
                <a:gd name="T41" fmla="*/ 0 60000 65536"/>
                <a:gd name="T42" fmla="*/ 10897 w 369"/>
                <a:gd name="T43" fmla="*/ 27974 h 368"/>
                <a:gd name="T44" fmla="*/ 0 60000 65536"/>
                <a:gd name="T45" fmla="*/ 16289 w 369"/>
                <a:gd name="T46" fmla="*/ 27974 h 368"/>
                <a:gd name="T47" fmla="*/ 0 60000 65536"/>
                <a:gd name="T48" fmla="*/ 27342 w 369"/>
                <a:gd name="T49" fmla="*/ 16775 h 368"/>
                <a:gd name="T50" fmla="*/ 0 60000 65536"/>
                <a:gd name="T51" fmla="*/ 27342 w 369"/>
                <a:gd name="T52" fmla="*/ 11251 h 368"/>
                <a:gd name="T53" fmla="*/ 0 60000 65536"/>
                <a:gd name="T54" fmla="*/ 16289 w 369"/>
                <a:gd name="T55" fmla="*/ 0 h 368"/>
                <a:gd name="T56" fmla="*/ 0 60000 65536"/>
                <a:gd name="T57" fmla="*/ 0 w 369"/>
                <a:gd name="T58" fmla="*/ 0 h 368"/>
                <a:gd name="T59" fmla="*/ 369 w 369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9" h="368">
                  <a:moveTo>
                    <a:pt x="221" y="24"/>
                  </a:moveTo>
                  <a:cubicBezTo>
                    <a:pt x="290" y="24"/>
                    <a:pt x="345" y="79"/>
                    <a:pt x="345" y="148"/>
                  </a:cubicBezTo>
                  <a:quadBezTo>
                    <a:pt x="345" y="221"/>
                    <a:pt x="345" y="221"/>
                  </a:quadBezTo>
                  <a:cubicBezTo>
                    <a:pt x="345" y="289"/>
                    <a:pt x="289" y="344"/>
                    <a:pt x="220" y="344"/>
                  </a:cubicBezTo>
                  <a:quadBezTo>
                    <a:pt x="147" y="344"/>
                    <a:pt x="147" y="344"/>
                  </a:quadBezTo>
                  <a:cubicBezTo>
                    <a:pt x="79" y="344"/>
                    <a:pt x="24" y="289"/>
                    <a:pt x="24" y="221"/>
                  </a:cubicBezTo>
                  <a:quadBezTo>
                    <a:pt x="24" y="148"/>
                    <a:pt x="24" y="148"/>
                  </a:quadBezTo>
                  <a:cubicBezTo>
                    <a:pt x="24" y="79"/>
                    <a:pt x="79" y="24"/>
                    <a:pt x="147" y="24"/>
                  </a:cubicBezTo>
                  <a:quadBezTo>
                    <a:pt x="222" y="24"/>
                    <a:pt x="222" y="24"/>
                  </a:quadBezTo>
                  <a:lnTo>
                    <a:pt x="221" y="24"/>
                  </a:lnTo>
                  <a:close/>
                  <a:moveTo>
                    <a:pt x="220" y="0"/>
                  </a:moveTo>
                  <a:quadBezTo>
                    <a:pt x="147" y="0"/>
                    <a:pt x="147" y="0"/>
                  </a:quadBezTo>
                  <a:cubicBezTo>
                    <a:pt x="66" y="0"/>
                    <a:pt x="0" y="66"/>
                    <a:pt x="0" y="148"/>
                  </a:cubicBezTo>
                  <a:quadBezTo>
                    <a:pt x="0" y="221"/>
                    <a:pt x="0" y="221"/>
                  </a:quadBezTo>
                  <a:cubicBezTo>
                    <a:pt x="0" y="302"/>
                    <a:pt x="66" y="368"/>
                    <a:pt x="147" y="368"/>
                  </a:cubicBezTo>
                  <a:quadBezTo>
                    <a:pt x="220" y="368"/>
                    <a:pt x="220" y="368"/>
                  </a:quadBezTo>
                  <a:cubicBezTo>
                    <a:pt x="302" y="368"/>
                    <a:pt x="369" y="302"/>
                    <a:pt x="369" y="221"/>
                  </a:cubicBezTo>
                  <a:quadBezTo>
                    <a:pt x="369" y="148"/>
                    <a:pt x="369" y="148"/>
                  </a:quadBezTo>
                  <a:cubicBezTo>
                    <a:pt x="369" y="66"/>
                    <a:pt x="302" y="0"/>
                    <a:pt x="220" y="0"/>
                  </a:cubicBez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6" name="자유형 105"/>
            <p:cNvSpPr/>
            <p:nvPr/>
          </p:nvSpPr>
          <p:spPr>
            <a:xfrm>
              <a:off x="6512138" y="2728576"/>
              <a:ext cx="192184" cy="192184"/>
            </a:xfrm>
            <a:custGeom>
              <a:avLst/>
              <a:gdLst>
                <a:gd name="T0" fmla="*/ 92 w 121"/>
                <a:gd name="T1" fmla="*/ 121 h 121"/>
                <a:gd name="T2" fmla="*/ 0 60000 65536"/>
                <a:gd name="T3" fmla="*/ 0 w 121"/>
                <a:gd name="T4" fmla="*/ 28 h 121"/>
                <a:gd name="T5" fmla="*/ 0 60000 65536"/>
                <a:gd name="T6" fmla="*/ 121 w 121"/>
                <a:gd name="T7" fmla="*/ 0 h 121"/>
                <a:gd name="T8" fmla="*/ 0 60000 65536"/>
                <a:gd name="T9" fmla="*/ 92 w 121"/>
                <a:gd name="T10" fmla="*/ 121 h 121"/>
                <a:gd name="T11" fmla="*/ 0 60000 65536"/>
                <a:gd name="T12" fmla="*/ 0 w 121"/>
                <a:gd name="T13" fmla="*/ 0 h 121"/>
                <a:gd name="T14" fmla="*/ 121 w 121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1" h="121">
                  <a:moveTo>
                    <a:pt x="92" y="121"/>
                  </a:moveTo>
                  <a:lnTo>
                    <a:pt x="0" y="28"/>
                  </a:lnTo>
                  <a:lnTo>
                    <a:pt x="121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8" name="TextBox 107"/>
            <p:cNvSpPr txBox="1"/>
            <p:nvPr/>
          </p:nvSpPr>
          <p:spPr>
            <a:xfrm>
              <a:off x="5586410" y="3151862"/>
              <a:ext cx="1019179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F26D69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연습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59695" y="1664089"/>
            <a:ext cx="1037486" cy="1044689"/>
            <a:chOff x="3399220" y="2657107"/>
            <a:chExt cx="1383314" cy="1392918"/>
          </a:xfrm>
        </p:grpSpPr>
        <p:sp>
          <p:nvSpPr>
            <p:cNvPr id="105" name="자유형 104"/>
            <p:cNvSpPr/>
            <p:nvPr/>
          </p:nvSpPr>
          <p:spPr>
            <a:xfrm>
              <a:off x="4545905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35C4EB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16" name="그룹 115"/>
            <p:cNvGrpSpPr/>
            <p:nvPr/>
          </p:nvGrpSpPr>
          <p:grpSpPr>
            <a:xfrm>
              <a:off x="3399220" y="2657107"/>
              <a:ext cx="1383314" cy="1392918"/>
              <a:chOff x="3399220" y="2657107"/>
              <a:chExt cx="1383314" cy="1392918"/>
            </a:xfrm>
          </p:grpSpPr>
          <p:sp>
            <p:nvSpPr>
              <p:cNvPr id="102" name="자유형 101"/>
              <p:cNvSpPr/>
              <p:nvPr/>
            </p:nvSpPr>
            <p:spPr>
              <a:xfrm>
                <a:off x="3399220" y="2657107"/>
                <a:ext cx="1383314" cy="1392918"/>
              </a:xfrm>
              <a:custGeom>
                <a:avLst/>
                <a:gdLst>
                  <a:gd name="T0" fmla="*/ 16258 w 368"/>
                  <a:gd name="T1" fmla="*/ 1813 h 369"/>
                  <a:gd name="T2" fmla="*/ 0 60000 65536"/>
                  <a:gd name="T3" fmla="*/ 25550 w 368"/>
                  <a:gd name="T4" fmla="*/ 11235 h 369"/>
                  <a:gd name="T5" fmla="*/ 0 60000 65536"/>
                  <a:gd name="T6" fmla="*/ 25550 w 368"/>
                  <a:gd name="T7" fmla="*/ 16753 h 369"/>
                  <a:gd name="T8" fmla="*/ 0 60000 65536"/>
                  <a:gd name="T9" fmla="*/ 16345 w 368"/>
                  <a:gd name="T10" fmla="*/ 26096 h 369"/>
                  <a:gd name="T11" fmla="*/ 0 60000 65536"/>
                  <a:gd name="T12" fmla="*/ 10923 w 368"/>
                  <a:gd name="T13" fmla="*/ 26096 h 369"/>
                  <a:gd name="T14" fmla="*/ 0 60000 65536"/>
                  <a:gd name="T15" fmla="*/ 1792 w 368"/>
                  <a:gd name="T16" fmla="*/ 16753 h 369"/>
                  <a:gd name="T17" fmla="*/ 0 60000 65536"/>
                  <a:gd name="T18" fmla="*/ 1792 w 368"/>
                  <a:gd name="T19" fmla="*/ 11235 h 369"/>
                  <a:gd name="T20" fmla="*/ 0 60000 65536"/>
                  <a:gd name="T21" fmla="*/ 10923 w 368"/>
                  <a:gd name="T22" fmla="*/ 1813 h 369"/>
                  <a:gd name="T23" fmla="*/ 0 60000 65536"/>
                  <a:gd name="T24" fmla="*/ 16258 w 368"/>
                  <a:gd name="T25" fmla="*/ 1813 h 369"/>
                  <a:gd name="T26" fmla="*/ 0 60000 65536"/>
                  <a:gd name="T27" fmla="*/ 16345 w 368"/>
                  <a:gd name="T28" fmla="*/ 0 h 369"/>
                  <a:gd name="T29" fmla="*/ 0 60000 65536"/>
                  <a:gd name="T30" fmla="*/ 10923 w 368"/>
                  <a:gd name="T31" fmla="*/ 0 h 369"/>
                  <a:gd name="T32" fmla="*/ 0 60000 65536"/>
                  <a:gd name="T33" fmla="*/ 0 w 368"/>
                  <a:gd name="T34" fmla="*/ 11235 h 369"/>
                  <a:gd name="T35" fmla="*/ 0 60000 65536"/>
                  <a:gd name="T36" fmla="*/ 0 w 368"/>
                  <a:gd name="T37" fmla="*/ 16753 h 369"/>
                  <a:gd name="T38" fmla="*/ 0 60000 65536"/>
                  <a:gd name="T39" fmla="*/ 10923 w 368"/>
                  <a:gd name="T40" fmla="*/ 27978 h 369"/>
                  <a:gd name="T41" fmla="*/ 0 60000 65536"/>
                  <a:gd name="T42" fmla="*/ 16345 w 368"/>
                  <a:gd name="T43" fmla="*/ 27978 h 369"/>
                  <a:gd name="T44" fmla="*/ 0 60000 65536"/>
                  <a:gd name="T45" fmla="*/ 27337 w 368"/>
                  <a:gd name="T46" fmla="*/ 16753 h 369"/>
                  <a:gd name="T47" fmla="*/ 0 60000 65536"/>
                  <a:gd name="T48" fmla="*/ 27337 w 368"/>
                  <a:gd name="T49" fmla="*/ 11235 h 369"/>
                  <a:gd name="T50" fmla="*/ 0 60000 65536"/>
                  <a:gd name="T51" fmla="*/ 16345 w 368"/>
                  <a:gd name="T52" fmla="*/ 0 h 369"/>
                  <a:gd name="T53" fmla="*/ 0 60000 65536"/>
                  <a:gd name="T54" fmla="*/ 0 w 368"/>
                  <a:gd name="T55" fmla="*/ 0 h 369"/>
                  <a:gd name="T56" fmla="*/ 368 w 368"/>
                  <a:gd name="T57" fmla="*/ 369 h 369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  <a:cxn ang="T29">
                    <a:pos x="T27" y="T28"/>
                  </a:cxn>
                  <a:cxn ang="T32">
                    <a:pos x="T30" y="T31"/>
                  </a:cxn>
                  <a:cxn ang="T35">
                    <a:pos x="T33" y="T34"/>
                  </a:cxn>
                  <a:cxn ang="T38">
                    <a:pos x="T36" y="T37"/>
                  </a:cxn>
                  <a:cxn ang="T41">
                    <a:pos x="T39" y="T40"/>
                  </a:cxn>
                  <a:cxn ang="T44">
                    <a:pos x="T42" y="T43"/>
                  </a:cxn>
                  <a:cxn ang="T47">
                    <a:pos x="T45" y="T46"/>
                  </a:cxn>
                  <a:cxn ang="T50">
                    <a:pos x="T48" y="T49"/>
                  </a:cxn>
                  <a:cxn ang="T53">
                    <a:pos x="T51" y="T52"/>
                  </a:cxn>
                </a:cxnLst>
                <a:rect l="T54" t="T55" r="T56" b="T57"/>
                <a:pathLst>
                  <a:path w="368" h="369">
                    <a:moveTo>
                      <a:pt x="219" y="24"/>
                    </a:moveTo>
                    <a:cubicBezTo>
                      <a:pt x="288" y="24"/>
                      <a:pt x="344" y="79"/>
                      <a:pt x="344" y="148"/>
                    </a:cubicBezTo>
                    <a:quadBezTo>
                      <a:pt x="344" y="221"/>
                      <a:pt x="344" y="221"/>
                    </a:quadBezTo>
                    <a:cubicBezTo>
                      <a:pt x="344" y="289"/>
                      <a:pt x="288" y="344"/>
                      <a:pt x="220" y="344"/>
                    </a:cubicBezTo>
                    <a:quadBezTo>
                      <a:pt x="147" y="344"/>
                      <a:pt x="147" y="344"/>
                    </a:quadBezTo>
                    <a:cubicBezTo>
                      <a:pt x="78" y="344"/>
                      <a:pt x="24" y="289"/>
                      <a:pt x="24" y="221"/>
                    </a:cubicBezTo>
                    <a:quadBezTo>
                      <a:pt x="24" y="148"/>
                      <a:pt x="24" y="148"/>
                    </a:quadBezTo>
                    <a:cubicBezTo>
                      <a:pt x="24" y="79"/>
                      <a:pt x="78" y="24"/>
                      <a:pt x="147" y="24"/>
                    </a:cubicBezTo>
                    <a:quadBezTo>
                      <a:pt x="219" y="24"/>
                      <a:pt x="219" y="24"/>
                    </a:quadBezTo>
                    <a:close/>
                    <a:moveTo>
                      <a:pt x="220" y="0"/>
                    </a:moveTo>
                    <a:quadBezTo>
                      <a:pt x="147" y="0"/>
                      <a:pt x="147" y="0"/>
                    </a:quadBezTo>
                    <a:cubicBezTo>
                      <a:pt x="65" y="0"/>
                      <a:pt x="0" y="66"/>
                      <a:pt x="0" y="148"/>
                    </a:cubicBezTo>
                    <a:quadBezTo>
                      <a:pt x="0" y="221"/>
                      <a:pt x="0" y="221"/>
                    </a:quadBezTo>
                    <a:cubicBezTo>
                      <a:pt x="0" y="303"/>
                      <a:pt x="65" y="369"/>
                      <a:pt x="147" y="369"/>
                    </a:cubicBezTo>
                    <a:quadBezTo>
                      <a:pt x="220" y="369"/>
                      <a:pt x="220" y="369"/>
                    </a:quadBezTo>
                    <a:cubicBezTo>
                      <a:pt x="302" y="369"/>
                      <a:pt x="368" y="303"/>
                      <a:pt x="368" y="221"/>
                    </a:cubicBezTo>
                    <a:quadBezTo>
                      <a:pt x="368" y="148"/>
                      <a:pt x="368" y="148"/>
                    </a:quadBezTo>
                    <a:cubicBezTo>
                      <a:pt x="368" y="66"/>
                      <a:pt x="302" y="0"/>
                      <a:pt x="220" y="0"/>
                    </a:cubicBezTo>
                    <a:close/>
                  </a:path>
                </a:pathLst>
              </a:custGeom>
              <a:solidFill>
                <a:srgbClr val="35C4EB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109" name="TextBox 108"/>
              <p:cNvSpPr txBox="1"/>
              <p:nvPr/>
            </p:nvSpPr>
            <p:spPr>
              <a:xfrm>
                <a:off x="3624198" y="3151862"/>
                <a:ext cx="1031621" cy="5542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8580" tIns="34290" rIns="68580" bIns="34290" anchor="t">
                <a:noAutofit/>
              </a:bodyPr>
              <a:lstStyle/>
              <a:p>
                <a:pPr eaLnBrk="1" hangingPunct="1">
                  <a:tabLst>
                    <a:tab pos="641329" algn="l"/>
                    <a:tab pos="1248905" algn="l"/>
                    <a:tab pos="1788972" algn="l"/>
                    <a:tab pos="2329040" algn="l"/>
                    <a:tab pos="2869107" algn="l"/>
                    <a:tab pos="3409175" algn="l"/>
                    <a:tab pos="3949244" algn="l"/>
                    <a:tab pos="4489310" algn="l"/>
                    <a:tab pos="5029377" algn="l"/>
                  </a:tabLst>
                  <a:defRPr lang="ko-KR" altLang="en-US"/>
                </a:pPr>
                <a:r>
                  <a:rPr lang="ko-KR" altLang="en-US" sz="2025">
                    <a:solidFill>
                      <a:srgbClr val="00B0F0">
                        <a:alpha val="100000"/>
                      </a:srgbClr>
                    </a:solidFill>
                    <a:latin typeface="맑은 고딕"/>
                    <a:ea typeface="맑은 고딕"/>
                    <a:cs typeface="맑은 고딕"/>
                  </a:rPr>
                  <a:t>창작</a:t>
                </a:r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6429429" y="1665890"/>
            <a:ext cx="1088195" cy="1041087"/>
            <a:chOff x="7309408" y="2657107"/>
            <a:chExt cx="1450926" cy="1388116"/>
          </a:xfrm>
        </p:grpSpPr>
        <p:sp>
          <p:nvSpPr>
            <p:cNvPr id="104" name="자유형 103"/>
            <p:cNvSpPr/>
            <p:nvPr/>
          </p:nvSpPr>
          <p:spPr>
            <a:xfrm>
              <a:off x="7309408" y="2657107"/>
              <a:ext cx="1383314" cy="1388116"/>
            </a:xfrm>
            <a:custGeom>
              <a:avLst/>
              <a:gdLst>
                <a:gd name="T0" fmla="*/ 16414 w 368"/>
                <a:gd name="T1" fmla="*/ 1755 h 368"/>
                <a:gd name="T2" fmla="*/ 0 60000 65536"/>
                <a:gd name="T3" fmla="*/ 25550 w 368"/>
                <a:gd name="T4" fmla="*/ 11039 h 368"/>
                <a:gd name="T5" fmla="*/ 0 60000 65536"/>
                <a:gd name="T6" fmla="*/ 25550 w 368"/>
                <a:gd name="T7" fmla="*/ 16544 h 368"/>
                <a:gd name="T8" fmla="*/ 0 60000 65536"/>
                <a:gd name="T9" fmla="*/ 16480 w 368"/>
                <a:gd name="T10" fmla="*/ 25987 h 368"/>
                <a:gd name="T11" fmla="*/ 0 60000 65536"/>
                <a:gd name="T12" fmla="*/ 11070 w 368"/>
                <a:gd name="T13" fmla="*/ 25987 h 368"/>
                <a:gd name="T14" fmla="*/ 0 60000 65536"/>
                <a:gd name="T15" fmla="*/ 1792 w 368"/>
                <a:gd name="T16" fmla="*/ 16544 h 368"/>
                <a:gd name="T17" fmla="*/ 0 60000 65536"/>
                <a:gd name="T18" fmla="*/ 1792 w 368"/>
                <a:gd name="T19" fmla="*/ 11039 h 368"/>
                <a:gd name="T20" fmla="*/ 0 60000 65536"/>
                <a:gd name="T21" fmla="*/ 11070 w 368"/>
                <a:gd name="T22" fmla="*/ 1810 h 368"/>
                <a:gd name="T23" fmla="*/ 0 60000 65536"/>
                <a:gd name="T24" fmla="*/ 16627 w 368"/>
                <a:gd name="T25" fmla="*/ 1810 h 368"/>
                <a:gd name="T26" fmla="*/ 0 60000 65536"/>
                <a:gd name="T27" fmla="*/ 16414 w 368"/>
                <a:gd name="T28" fmla="*/ 1755 h 368"/>
                <a:gd name="T29" fmla="*/ 0 60000 65536"/>
                <a:gd name="T30" fmla="*/ 16480 w 368"/>
                <a:gd name="T31" fmla="*/ 0 h 368"/>
                <a:gd name="T32" fmla="*/ 0 60000 65536"/>
                <a:gd name="T33" fmla="*/ 11070 w 368"/>
                <a:gd name="T34" fmla="*/ 0 h 368"/>
                <a:gd name="T35" fmla="*/ 0 60000 65536"/>
                <a:gd name="T36" fmla="*/ 0 w 368"/>
                <a:gd name="T37" fmla="*/ 11039 h 368"/>
                <a:gd name="T38" fmla="*/ 0 60000 65536"/>
                <a:gd name="T39" fmla="*/ 0 w 368"/>
                <a:gd name="T40" fmla="*/ 16544 h 368"/>
                <a:gd name="T41" fmla="*/ 0 60000 65536"/>
                <a:gd name="T42" fmla="*/ 11070 w 368"/>
                <a:gd name="T43" fmla="*/ 27814 h 368"/>
                <a:gd name="T44" fmla="*/ 0 60000 65536"/>
                <a:gd name="T45" fmla="*/ 16480 w 368"/>
                <a:gd name="T46" fmla="*/ 27814 h 368"/>
                <a:gd name="T47" fmla="*/ 0 60000 65536"/>
                <a:gd name="T48" fmla="*/ 27337 w 368"/>
                <a:gd name="T49" fmla="*/ 16544 h 368"/>
                <a:gd name="T50" fmla="*/ 0 60000 65536"/>
                <a:gd name="T51" fmla="*/ 27337 w 368"/>
                <a:gd name="T52" fmla="*/ 11039 h 368"/>
                <a:gd name="T53" fmla="*/ 0 60000 65536"/>
                <a:gd name="T54" fmla="*/ 16480 w 368"/>
                <a:gd name="T55" fmla="*/ 0 h 368"/>
                <a:gd name="T56" fmla="*/ 0 60000 65536"/>
                <a:gd name="T57" fmla="*/ 0 w 368"/>
                <a:gd name="T58" fmla="*/ 0 h 368"/>
                <a:gd name="T59" fmla="*/ 368 w 368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8" h="368">
                  <a:moveTo>
                    <a:pt x="221" y="23"/>
                  </a:moveTo>
                  <a:cubicBezTo>
                    <a:pt x="290" y="23"/>
                    <a:pt x="344" y="77"/>
                    <a:pt x="344" y="146"/>
                  </a:cubicBezTo>
                  <a:quadBezTo>
                    <a:pt x="344" y="219"/>
                    <a:pt x="344" y="219"/>
                  </a:quadBezTo>
                  <a:cubicBezTo>
                    <a:pt x="344" y="287"/>
                    <a:pt x="290" y="344"/>
                    <a:pt x="222" y="344"/>
                  </a:cubicBezTo>
                  <a:quadBezTo>
                    <a:pt x="149" y="344"/>
                    <a:pt x="149" y="344"/>
                  </a:quadBezTo>
                  <a:cubicBezTo>
                    <a:pt x="80" y="344"/>
                    <a:pt x="24" y="287"/>
                    <a:pt x="24" y="219"/>
                  </a:cubicBezTo>
                  <a:quadBezTo>
                    <a:pt x="24" y="146"/>
                    <a:pt x="24" y="146"/>
                  </a:quadBezTo>
                  <a:cubicBezTo>
                    <a:pt x="24" y="77"/>
                    <a:pt x="80" y="24"/>
                    <a:pt x="149" y="24"/>
                  </a:cubicBezTo>
                  <a:quadBezTo>
                    <a:pt x="224" y="24"/>
                    <a:pt x="224" y="24"/>
                  </a:quadBezTo>
                  <a:lnTo>
                    <a:pt x="221" y="23"/>
                  </a:lnTo>
                  <a:close/>
                  <a:moveTo>
                    <a:pt x="222" y="0"/>
                  </a:moveTo>
                  <a:quadBezTo>
                    <a:pt x="149" y="0"/>
                    <a:pt x="149" y="0"/>
                  </a:quadBezTo>
                  <a:cubicBezTo>
                    <a:pt x="67" y="0"/>
                    <a:pt x="0" y="64"/>
                    <a:pt x="0" y="146"/>
                  </a:cubicBezTo>
                  <a:quadBezTo>
                    <a:pt x="0" y="219"/>
                    <a:pt x="0" y="219"/>
                  </a:quadBezTo>
                  <a:cubicBezTo>
                    <a:pt x="0" y="300"/>
                    <a:pt x="67" y="368"/>
                    <a:pt x="149" y="368"/>
                  </a:cubicBezTo>
                  <a:quadBezTo>
                    <a:pt x="222" y="368"/>
                    <a:pt x="222" y="368"/>
                  </a:quadBezTo>
                  <a:cubicBezTo>
                    <a:pt x="303" y="368"/>
                    <a:pt x="368" y="300"/>
                    <a:pt x="368" y="219"/>
                  </a:cubicBezTo>
                  <a:quadBezTo>
                    <a:pt x="368" y="146"/>
                    <a:pt x="368" y="146"/>
                  </a:quadBezTo>
                  <a:cubicBezTo>
                    <a:pt x="368" y="64"/>
                    <a:pt x="303" y="0"/>
                    <a:pt x="222" y="0"/>
                  </a:cubicBez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7" name="자유형 106"/>
            <p:cNvSpPr/>
            <p:nvPr/>
          </p:nvSpPr>
          <p:spPr>
            <a:xfrm>
              <a:off x="8448164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0" name="TextBox 109"/>
            <p:cNvSpPr txBox="1"/>
            <p:nvPr/>
          </p:nvSpPr>
          <p:spPr>
            <a:xfrm>
              <a:off x="7606395" y="3151862"/>
              <a:ext cx="1153938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0DB690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합주</a:t>
              </a:r>
            </a:p>
          </p:txBody>
        </p:sp>
      </p:grpSp>
      <p:cxnSp>
        <p:nvCxnSpPr>
          <p:cNvPr id="111" name="직선 연결선 110"/>
          <p:cNvCxnSpPr/>
          <p:nvPr/>
        </p:nvCxnSpPr>
        <p:spPr>
          <a:xfrm>
            <a:off x="1141450" y="2780847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112" name="직선 연결선 111"/>
          <p:cNvCxnSpPr/>
          <p:nvPr/>
        </p:nvCxnSpPr>
        <p:spPr>
          <a:xfrm>
            <a:off x="1141450" y="1430042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113" name="TextBox 112"/>
          <p:cNvSpPr txBox="1"/>
          <p:nvPr/>
        </p:nvSpPr>
        <p:spPr>
          <a:xfrm>
            <a:off x="1115616" y="2919668"/>
            <a:ext cx="1754649" cy="1146468"/>
          </a:xfrm>
          <a:prstGeom prst="rect">
            <a:avLst/>
          </a:prstGeom>
          <a:ln w="31750" cap="rnd" cmpd="sng" algn="ctr">
            <a:solidFill>
              <a:srgbClr val="35C5EB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편곡을 해보고 싶지만 음악적 능력이 부족해 편곡에 어려움을 느끼는 연주자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9439" y="2919669"/>
            <a:ext cx="1754649" cy="1577355"/>
          </a:xfrm>
          <a:prstGeom prst="rect">
            <a:avLst/>
          </a:prstGeom>
          <a:ln w="31750" cap="rnd" cmpd="sng">
            <a:solidFill>
              <a:srgbClr val="F26D68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공간의 제약 없이 집에서도 악기 연주를 하고 싶고 실제 악기가 없이도 언제든지 연주를 하고 싶어 하는 연주자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01727" y="2919669"/>
            <a:ext cx="1754649" cy="1146468"/>
          </a:xfrm>
          <a:prstGeom prst="rect">
            <a:avLst/>
          </a:prstGeom>
          <a:ln w="25400" cap="rnd" cmpd="sng">
            <a:solidFill>
              <a:srgbClr val="0DB690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동시에 합주를 하고 싶거나, 웹사이트에 올라온 영상을 보고 자기만의 색을 더하고 싶은 연주자</a:t>
            </a:r>
          </a:p>
        </p:txBody>
      </p:sp>
    </p:spTree>
    <p:extLst>
      <p:ext uri="{BB962C8B-B14F-4D97-AF65-F5344CB8AC3E}">
        <p14:creationId xmlns:p14="http://schemas.microsoft.com/office/powerpoint/2010/main" val="326105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6170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전략 - 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Targeting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&amp; </a:t>
            </a:r>
            <a:r>
              <a:rPr lang="en-US" altLang="ko-KR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Positioning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2146685" y="897541"/>
            <a:ext cx="5935754" cy="3307470"/>
            <a:chOff x="1856061" y="1196721"/>
            <a:chExt cx="7914339" cy="4409959"/>
          </a:xfrm>
        </p:grpSpPr>
        <p:sp>
          <p:nvSpPr>
            <p:cNvPr id="140" name="TextBox 139"/>
            <p:cNvSpPr txBox="1"/>
            <p:nvPr/>
          </p:nvSpPr>
          <p:spPr>
            <a:xfrm>
              <a:off x="1856061" y="1595944"/>
              <a:ext cx="2368800" cy="1938992"/>
            </a:xfrm>
            <a:prstGeom prst="rect">
              <a:avLst/>
            </a:prstGeom>
            <a:noFill/>
            <a:ln w="25400" cap="flat" cmpd="sng">
              <a:solidFill>
                <a:srgbClr val="35C5EB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직접 음악을 여러가지 악기로 편곡을 해보고 싶지만 악기에 대한 비용이나 편곡의 어려움 때문에 한번에 간단한 방법으로 음악을 창작하고 싶은 연주자</a:t>
              </a:r>
              <a:r>
                <a:rPr lang="ko-KR" altLang="en-US" dirty="0"/>
                <a:t>.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59654" y="1610390"/>
              <a:ext cx="2655741" cy="1815881"/>
            </a:xfrm>
            <a:prstGeom prst="rect">
              <a:avLst/>
            </a:prstGeom>
            <a:noFill/>
            <a:ln w="25400" cap="flat" cmpd="sng">
              <a:solidFill>
                <a:srgbClr val="F26D68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밤낮 가리지 않고 연주 연습을 하고 싶지만 층간 소음 등 공간의 제약 문제 때문에 아무 때나 연주를 할 수 없거나 비용 문제 때문에 실제 악기를 구매할 수 없어 연주 자체가 불가한 연주자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112717" y="1610390"/>
              <a:ext cx="2367705" cy="1323439"/>
            </a:xfrm>
            <a:prstGeom prst="rect">
              <a:avLst/>
            </a:prstGeom>
            <a:noFill/>
            <a:ln w="25400" cap="flat" cmpd="sng">
              <a:solidFill>
                <a:srgbClr val="0DB69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합주를 하는 것을 즐겨하며 끊임없이 같이 연주 할 새로운 연주자들을 찾고 음악을 공유하고 싶은 연주자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2984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35C5EB"/>
                  </a:solidFill>
                </a:rPr>
                <a:t>창작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231892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F26D68"/>
                  </a:solidFill>
                </a:rPr>
                <a:t>연습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956673" y="1196721"/>
              <a:ext cx="973567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 dirty="0">
                  <a:solidFill>
                    <a:srgbClr val="0DB690"/>
                  </a:solidFill>
                </a:rPr>
                <a:t>합주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857600" y="3790799"/>
              <a:ext cx="7912800" cy="1815881"/>
            </a:xfrm>
            <a:prstGeom prst="rect">
              <a:avLst/>
            </a:prstGeom>
            <a:ln w="25400" cap="flat" cmpd="sng">
              <a:solidFill>
                <a:srgbClr val="FFA50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실제 악기 없이 소음 없는 악기 연주가 가능한 simple한 구성의 하모니 키트와 SW 프로그램을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여러 악기를 다뤄 연주하고 창작을 하고 싶은 연주자를 위해 기호 조사 결과를 바탕으로 다양한 악기 서비스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합주할 새로운 연주자를 찾는 고객을 위해 매주 새로운 연주자를 추천해주는 서비스 제공</a:t>
              </a: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43447" y="1599629"/>
            <a:ext cx="11341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Targeting</a:t>
            </a:r>
          </a:p>
        </p:txBody>
      </p:sp>
      <p:sp>
        <p:nvSpPr>
          <p:cNvPr id="150" name="오른쪽 화살표 149"/>
          <p:cNvSpPr/>
          <p:nvPr/>
        </p:nvSpPr>
        <p:spPr>
          <a:xfrm>
            <a:off x="1331596" y="1613559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1" name="TextBox 150"/>
          <p:cNvSpPr txBox="1"/>
          <p:nvPr/>
        </p:nvSpPr>
        <p:spPr>
          <a:xfrm>
            <a:off x="89440" y="3219260"/>
            <a:ext cx="12961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Positioning</a:t>
            </a:r>
          </a:p>
        </p:txBody>
      </p:sp>
      <p:sp>
        <p:nvSpPr>
          <p:cNvPr id="152" name="오른쪽 화살표 151"/>
          <p:cNvSpPr/>
          <p:nvPr/>
        </p:nvSpPr>
        <p:spPr>
          <a:xfrm>
            <a:off x="1331596" y="3233191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0269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향후 추진 계획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1331119" y="1052512"/>
            <a:ext cx="62650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en-US" altLang="ko-KR" sz="1600" dirty="0"/>
              <a:t>Harmony</a:t>
            </a:r>
            <a:r>
              <a:rPr kumimoji="0" lang="ko-KR" altLang="en-US" sz="1600" dirty="0"/>
              <a:t>는 증강 현실 환경의 서비스를 제공하기 때문에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배경 등의 외형적 요소를 다양하게 설정할 수 있다</a:t>
            </a:r>
            <a:r>
              <a:rPr kumimoji="0" lang="en-US" altLang="ko-KR" sz="1600" dirty="0"/>
              <a:t>. </a:t>
            </a:r>
            <a:r>
              <a:rPr kumimoji="0" lang="ko-KR" altLang="en-US" sz="1600" dirty="0"/>
              <a:t>이 점을 이용해 사용자가 배경이나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자신의 모습을 자신이 원하는 외형으로 </a:t>
            </a:r>
            <a:r>
              <a:rPr kumimoji="0" lang="en-US" altLang="ko-KR" sz="1600" dirty="0"/>
              <a:t>Customize</a:t>
            </a:r>
            <a:r>
              <a:rPr kumimoji="0" lang="ko-KR" altLang="en-US" sz="1600" dirty="0"/>
              <a:t>하는 서비스를 제공할 예정이다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118" y="3363838"/>
            <a:ext cx="6265069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latin typeface="+mn-lt"/>
                <a:ea typeface="+mn-ea"/>
              </a:rPr>
              <a:t>악기 </a:t>
            </a:r>
            <a:r>
              <a:rPr kumimoji="0" lang="en-US" altLang="ko-KR" sz="1600" dirty="0">
                <a:latin typeface="+mn-lt"/>
                <a:ea typeface="+mn-ea"/>
              </a:rPr>
              <a:t>Set</a:t>
            </a:r>
            <a:r>
              <a:rPr kumimoji="0" lang="ko-KR" altLang="en-US" sz="1600" dirty="0">
                <a:latin typeface="+mn-lt"/>
                <a:ea typeface="+mn-ea"/>
              </a:rPr>
              <a:t>과 테마를 추가적으로 구성하여</a:t>
            </a:r>
            <a:r>
              <a:rPr kumimoji="0" lang="en-US" altLang="ko-KR" sz="1600" dirty="0">
                <a:latin typeface="+mn-lt"/>
                <a:ea typeface="+mn-ea"/>
              </a:rPr>
              <a:t>, </a:t>
            </a:r>
            <a:r>
              <a:rPr kumimoji="0" lang="ko-KR" altLang="en-US" sz="1600" dirty="0">
                <a:latin typeface="+mn-lt"/>
                <a:ea typeface="+mn-ea"/>
              </a:rPr>
              <a:t>이용자에게 더 다양한 서비스를 제공할 예정이다</a:t>
            </a:r>
            <a:r>
              <a:rPr kumimoji="0" lang="en-US" altLang="ko-KR" sz="1600" dirty="0">
                <a:latin typeface="+mn-lt"/>
                <a:ea typeface="+mn-ea"/>
              </a:rPr>
              <a:t>.</a:t>
            </a:r>
            <a:endParaRPr kumimoji="0" lang="ko-KR" altLang="en-US" sz="16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+mn-lt"/>
              <a:ea typeface="+mn-ea"/>
            </a:endParaRPr>
          </a:p>
        </p:txBody>
      </p:sp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1331119" y="2356248"/>
            <a:ext cx="6265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600" dirty="0"/>
              <a:t>아직 연주가 미숙한 사용자들을 위해 원하는 곡을 파트 별로 연습할 수 있도록 </a:t>
            </a:r>
            <a:r>
              <a:rPr kumimoji="0" lang="en-US" altLang="ko-KR" sz="1600" dirty="0"/>
              <a:t>Play Teaching System</a:t>
            </a:r>
            <a:r>
              <a:rPr kumimoji="0" lang="ko-KR" altLang="en-US" sz="1600" dirty="0"/>
              <a:t>을 제공할 예정이다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9070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및 팀원 소개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6388" name="Group 104"/>
          <p:cNvGrpSpPr>
            <a:grpSpLocks/>
          </p:cNvGrpSpPr>
          <p:nvPr/>
        </p:nvGrpSpPr>
        <p:grpSpPr bwMode="auto">
          <a:xfrm>
            <a:off x="547688" y="1520825"/>
            <a:ext cx="1358900" cy="2409825"/>
            <a:chOff x="873794" y="1490400"/>
            <a:chExt cx="1565031" cy="2777306"/>
          </a:xfrm>
        </p:grpSpPr>
        <p:pic>
          <p:nvPicPr>
            <p:cNvPr id="16414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2" y="1687299"/>
              <a:ext cx="1563443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30"/>
            <p:cNvSpPr>
              <a:spLocks/>
            </p:cNvSpPr>
            <p:nvPr/>
          </p:nvSpPr>
          <p:spPr bwMode="auto">
            <a:xfrm>
              <a:off x="875622" y="1490400"/>
              <a:ext cx="1563203" cy="78673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354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622" y="3760912"/>
              <a:ext cx="1563203" cy="3073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김세용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TextBox 100"/>
            <p:cNvSpPr txBox="1">
              <a:spLocks noChangeArrowheads="1"/>
            </p:cNvSpPr>
            <p:nvPr/>
          </p:nvSpPr>
          <p:spPr bwMode="auto">
            <a:xfrm>
              <a:off x="873794" y="3965825"/>
              <a:ext cx="1563202" cy="30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팀장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89" name="Group 105"/>
          <p:cNvGrpSpPr>
            <a:grpSpLocks/>
          </p:cNvGrpSpPr>
          <p:nvPr/>
        </p:nvGrpSpPr>
        <p:grpSpPr bwMode="auto">
          <a:xfrm>
            <a:off x="2201863" y="1520825"/>
            <a:ext cx="1360487" cy="2409825"/>
            <a:chOff x="2781682" y="1490400"/>
            <a:chExt cx="1565032" cy="2777341"/>
          </a:xfrm>
        </p:grpSpPr>
        <p:pic>
          <p:nvPicPr>
            <p:cNvPr id="16410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270" y="1687299"/>
              <a:ext cx="1563444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31"/>
            <p:cNvSpPr>
              <a:spLocks/>
            </p:cNvSpPr>
            <p:nvPr/>
          </p:nvSpPr>
          <p:spPr bwMode="auto">
            <a:xfrm>
              <a:off x="2783508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3508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김진우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TextBox 101"/>
            <p:cNvSpPr txBox="1">
              <a:spLocks noChangeArrowheads="1"/>
            </p:cNvSpPr>
            <p:nvPr/>
          </p:nvSpPr>
          <p:spPr bwMode="auto">
            <a:xfrm>
              <a:off x="2781682" y="3965857"/>
              <a:ext cx="1563206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피아노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0" name="Group 106"/>
          <p:cNvGrpSpPr>
            <a:grpSpLocks/>
          </p:cNvGrpSpPr>
          <p:nvPr/>
        </p:nvGrpSpPr>
        <p:grpSpPr bwMode="auto">
          <a:xfrm>
            <a:off x="3857625" y="1520825"/>
            <a:ext cx="1362075" cy="2409825"/>
            <a:chOff x="4699998" y="1490400"/>
            <a:chExt cx="1565031" cy="2777341"/>
          </a:xfrm>
        </p:grpSpPr>
        <p:sp>
          <p:nvSpPr>
            <p:cNvPr id="15" name="AutoShape 32"/>
            <p:cNvSpPr>
              <a:spLocks/>
            </p:cNvSpPr>
            <p:nvPr/>
          </p:nvSpPr>
          <p:spPr bwMode="auto">
            <a:xfrm>
              <a:off x="4701823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640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186" y="1687077"/>
              <a:ext cx="1563843" cy="203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01823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유진솔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8" name="TextBox 102"/>
            <p:cNvSpPr txBox="1">
              <a:spLocks noChangeArrowheads="1"/>
            </p:cNvSpPr>
            <p:nvPr/>
          </p:nvSpPr>
          <p:spPr bwMode="auto">
            <a:xfrm>
              <a:off x="4699998" y="3965857"/>
              <a:ext cx="1563208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기타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1" name="Group 107"/>
          <p:cNvGrpSpPr>
            <a:grpSpLocks/>
          </p:cNvGrpSpPr>
          <p:nvPr/>
        </p:nvGrpSpPr>
        <p:grpSpPr bwMode="auto">
          <a:xfrm>
            <a:off x="5514975" y="1528763"/>
            <a:ext cx="1360488" cy="2411412"/>
            <a:chOff x="6608557" y="1490400"/>
            <a:chExt cx="1574786" cy="2777341"/>
          </a:xfrm>
        </p:grpSpPr>
        <p:pic>
          <p:nvPicPr>
            <p:cNvPr id="16402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21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91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0395" y="3761274"/>
              <a:ext cx="1563760" cy="3547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김정민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3" name="TextBox 103"/>
            <p:cNvSpPr txBox="1">
              <a:spLocks noChangeArrowheads="1"/>
            </p:cNvSpPr>
            <p:nvPr/>
          </p:nvSpPr>
          <p:spPr bwMode="auto">
            <a:xfrm>
              <a:off x="6608557" y="3966055"/>
              <a:ext cx="1563761" cy="30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드럼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2" name="Group 107"/>
          <p:cNvGrpSpPr>
            <a:grpSpLocks/>
          </p:cNvGrpSpPr>
          <p:nvPr/>
        </p:nvGrpSpPr>
        <p:grpSpPr bwMode="auto">
          <a:xfrm>
            <a:off x="7172325" y="1520825"/>
            <a:ext cx="1360488" cy="2409825"/>
            <a:chOff x="6608557" y="1490400"/>
            <a:chExt cx="1574786" cy="2777341"/>
          </a:xfrm>
        </p:grpSpPr>
        <p:pic>
          <p:nvPicPr>
            <p:cNvPr id="16398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0395" y="3760941"/>
              <a:ext cx="1563760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김준영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8" name="TextBox 103"/>
            <p:cNvSpPr txBox="1">
              <a:spLocks noChangeArrowheads="1"/>
            </p:cNvSpPr>
            <p:nvPr/>
          </p:nvSpPr>
          <p:spPr bwMode="auto">
            <a:xfrm>
              <a:off x="6608557" y="3965857"/>
              <a:ext cx="1563761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사운드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393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695450"/>
            <a:ext cx="1355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695450"/>
            <a:ext cx="1357312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1695450"/>
            <a:ext cx="1362075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1689100"/>
            <a:ext cx="1344613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89100"/>
            <a:ext cx="13430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90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1563688"/>
          <a:ext cx="6337301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업무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정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김세용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김정민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총괄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구축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김정민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김세용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Drum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김진우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악기 파트 팀장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Piano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Launchpad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김진우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288" y="1058863"/>
          <a:ext cx="8424861" cy="344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추진 내용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5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세부기술 설계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 학습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환경 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악기 별 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SW </a:t>
                      </a:r>
                      <a:r>
                        <a:rPr lang="ko-KR" altLang="en-US" sz="1100" dirty="0"/>
                        <a:t>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Server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악기 </a:t>
                      </a:r>
                      <a:r>
                        <a:rPr lang="ko-KR" altLang="en-US" sz="1100" baseline="0" dirty="0"/>
                        <a:t> 보완</a:t>
                      </a:r>
                      <a:endParaRPr lang="en-US" altLang="ko-KR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오류 수정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</a:t>
                      </a:r>
                      <a:r>
                        <a:rPr lang="ko-KR" altLang="en-US" sz="1100" baseline="0" dirty="0"/>
                        <a:t> 점검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시연</a:t>
                      </a:r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85167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3723878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0400" y="904387"/>
            <a:ext cx="5997575" cy="13487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Launch pad sound data</a:t>
            </a: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모션 인식 장치 비교표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그림 자료 출처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기타 장르별 반주 </a:t>
            </a:r>
            <a:r>
              <a:rPr lang="ko-KR" alt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대표곡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8015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3" y="843558"/>
            <a:ext cx="8004841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70303" y="445978"/>
            <a:ext cx="784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ko-KR" dirty="0"/>
              <a:t>Launch Pad sound data</a:t>
            </a:r>
          </a:p>
        </p:txBody>
      </p:sp>
    </p:spTree>
    <p:extLst>
      <p:ext uri="{BB962C8B-B14F-4D97-AF65-F5344CB8AC3E}">
        <p14:creationId xmlns:p14="http://schemas.microsoft.com/office/powerpoint/2010/main" val="1044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D509B-7D56-401A-A543-DBA2B81AC254}"/>
              </a:ext>
            </a:extLst>
          </p:cNvPr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92EEFCD9-F02E-4D74-88A3-2A74BFF788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70D130-C556-43B3-860B-C84508FEEC29}"/>
              </a:ext>
            </a:extLst>
          </p:cNvPr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5B345E-4859-44D8-84C6-02D6F5220D19}"/>
              </a:ext>
            </a:extLst>
          </p:cNvPr>
          <p:cNvSpPr txBox="1"/>
          <p:nvPr/>
        </p:nvSpPr>
        <p:spPr>
          <a:xfrm>
            <a:off x="925513" y="436563"/>
            <a:ext cx="2854325" cy="3111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ts val="27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모션 인식 장치 비교표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4F7B3-0349-4205-93CE-142E65D35B6E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754063"/>
          <a:ext cx="8929686" cy="3579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357">
                  <a:extLst>
                    <a:ext uri="{9D8B030D-6E8A-4147-A177-3AD203B41FA5}">
                      <a16:colId xmlns:a16="http://schemas.microsoft.com/office/drawing/2014/main" val="2769711317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456738318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2087806106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706705754"/>
                    </a:ext>
                  </a:extLst>
                </a:gridCol>
              </a:tblGrid>
              <a:tr h="365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Leap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motion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Kinect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MYO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33301446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크기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매우 작다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아이팟 크기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크다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5275573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장착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사람 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405854610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 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200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30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21107410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하단 또는 상단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정면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3409908328"/>
                  </a:ext>
                </a:extLst>
              </a:tr>
              <a:tr h="518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장치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IR </a:t>
                      </a:r>
                      <a:r>
                        <a:rPr lang="ko-KR" altLang="en-US" sz="1400" dirty="0"/>
                        <a:t>카메라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적외선 </a:t>
                      </a:r>
                      <a:r>
                        <a:rPr lang="en-US" altLang="ko-KR" sz="1400" dirty="0"/>
                        <a:t>LED 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RGB</a:t>
                      </a:r>
                      <a:r>
                        <a:rPr lang="ko-KR" altLang="en-US" sz="1400" dirty="0"/>
                        <a:t>카메라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IR</a:t>
                      </a:r>
                      <a:r>
                        <a:rPr lang="ko-KR" altLang="en-US" sz="1400" dirty="0"/>
                        <a:t>카메라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EMG</a:t>
                      </a:r>
                      <a:r>
                        <a:rPr lang="ko-KR" altLang="en-US" sz="1400" dirty="0"/>
                        <a:t>근육인식센서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735426735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거리 범위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</a:t>
                      </a:r>
                      <a:r>
                        <a:rPr lang="en-US" altLang="ko-KR" sz="1400" dirty="0"/>
                        <a:t> 30cm~1m 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 ~ 3.5m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 </a:t>
                      </a:r>
                      <a:r>
                        <a:rPr lang="ko-KR" altLang="en-US" sz="1400" dirty="0" err="1"/>
                        <a:t>부착식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712982729"/>
                  </a:ext>
                </a:extLst>
              </a:tr>
              <a:tr h="56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특별 기능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핸드 </a:t>
                      </a:r>
                      <a:r>
                        <a:rPr lang="ko-KR" altLang="en-US" sz="1400" dirty="0" err="1"/>
                        <a:t>트랙킹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멀티 터치 센서 역할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피부색과 혈류를 통해 심장박동 수 감지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팔목에 착용한 후 팔과 손의 움직임으로 근육의 움직임 인식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3431651303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가능 인원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 명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759830184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79.9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380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43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17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100447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11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기획 배경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025" y="987574"/>
            <a:ext cx="3412658" cy="3425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악기를 연주 할 때에 시·공간적 제약에 의한 불편함이 많다.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	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(1) 공동주거지에는 악기 연주로 인한 소음 문제로 이웃에게 피해를 유발하는 경우가 많고, 이는 쉽게 이웃간 갈등으로 이어진다.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	(2) 악기를 가지고 있지 않은 사람은 악기 대여를 위해 악기가 있는 곳으로 연습하러 가야만 한다.</a:t>
            </a:r>
            <a:endParaRPr lang="en-US" altLang="ko-KR" sz="105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050" dirty="0">
                <a:latin typeface="맑은 고딕"/>
                <a:ea typeface="맑은 고딕"/>
                <a:cs typeface="맑은 고딕"/>
              </a:rPr>
              <a:t>	(3)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합주를 할 때</a:t>
            </a:r>
            <a:r>
              <a:rPr lang="ko-KR" altLang="en-US" sz="1050">
                <a:latin typeface="맑은 고딕"/>
                <a:ea typeface="맑은 고딕"/>
                <a:cs typeface="맑은 고딕"/>
              </a:rPr>
              <a:t>, 연습 할 만한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공간이나 시간을 맞추기 힘들다.</a:t>
            </a: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악기를 구매하기 위해 지불해야 하는 가격이 매우 부담스럽다.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1200" i="1" u="sng" dirty="0">
                <a:latin typeface="맑은 고딕"/>
                <a:ea typeface="맑은 고딕"/>
                <a:cs typeface="맑은 고딕"/>
              </a:rPr>
              <a:t>기존의 아날로그 악기를 대체할만한 다른      악기와 원격 합주 서비스가 필요하다.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78351" y="1541794"/>
            <a:ext cx="2051767" cy="2214277"/>
            <a:chOff x="6312679" y="620649"/>
            <a:chExt cx="3095735" cy="33106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r="36450"/>
            <a:stretch>
              <a:fillRect/>
            </a:stretch>
          </p:blipFill>
          <p:spPr>
            <a:xfrm>
              <a:off x="6312679" y="620649"/>
              <a:ext cx="3095735" cy="3310699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598800" y="2275200"/>
              <a:ext cx="2448000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312680" y="2564892"/>
              <a:ext cx="719437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0192" y="2080232"/>
            <a:ext cx="2389549" cy="1000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0192" y="3189605"/>
            <a:ext cx="2595892" cy="11329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0192" y="792834"/>
            <a:ext cx="2544359" cy="12352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2092" y="375500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08304" y="428263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9697187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179512" y="339502"/>
            <a:ext cx="8712968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600" dirty="0"/>
              <a:t>그림 출처</a:t>
            </a:r>
            <a:endParaRPr lang="en-US" altLang="ko-KR" sz="1600" dirty="0"/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1 </a:t>
            </a:r>
          </a:p>
          <a:p>
            <a:r>
              <a:rPr lang="en-US" altLang="ko-KR" sz="1050" dirty="0"/>
              <a:t>http://www.jeollailbo.com/news/articleView.html?idxno=540145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2 https://search.shopping.naver.com/search/all.nhn?query=%EC%8B%A0%EB%94%94%EC%82%AC%EC%9D%B4%EC%A0%80&amp;cat_id=&amp;frm=NVSHATC</a:t>
            </a:r>
          </a:p>
          <a:p>
            <a:r>
              <a:rPr lang="en-US" altLang="ko-KR" sz="1050" dirty="0"/>
              <a:t>https://search.shopping.naver.com/search/all.nhn?query=%EC%A0%84%EC%9E%90%EB%93%9C%EB%9F%BC&amp;cat_id=&amp;frm=NVSHATC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3</a:t>
            </a:r>
          </a:p>
          <a:p>
            <a:r>
              <a:rPr lang="en-US" altLang="ko-KR" sz="1050" dirty="0"/>
              <a:t>https://knowyourmeme.com/photos/1019098-augmented-reality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4</a:t>
            </a:r>
          </a:p>
          <a:p>
            <a:r>
              <a:rPr lang="en-US" altLang="ko-KR" sz="1050" dirty="0"/>
              <a:t>https://graduatedegrees.online.njit.edu/resources/mba/mba-articles/3-benefits-of-augmented-reality-in-advertising/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5</a:t>
            </a:r>
          </a:p>
          <a:p>
            <a:r>
              <a:rPr lang="en-US" altLang="ko-KR" sz="1050" dirty="0"/>
              <a:t>http://macnews.tistory.com/1120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6</a:t>
            </a:r>
          </a:p>
          <a:p>
            <a:r>
              <a:rPr lang="en-US" altLang="ko-KR" sz="1050" dirty="0"/>
              <a:t>https://www.bodnara.co.kr/bbs/article.html?num=100310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7</a:t>
            </a:r>
          </a:p>
          <a:p>
            <a:r>
              <a:rPr lang="en-US" altLang="ko-KR" sz="1050" dirty="0"/>
              <a:t>https://news.joins.com/article/22803480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8</a:t>
            </a:r>
          </a:p>
          <a:p>
            <a:r>
              <a:rPr lang="en-US" altLang="ko-KR" sz="1050" dirty="0"/>
              <a:t>http://biz.chosun.com/site/data/html_dir/2017/09/21/2017092102192.html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9</a:t>
            </a:r>
          </a:p>
          <a:p>
            <a:r>
              <a:rPr lang="en-US" altLang="ko-KR" sz="1050" dirty="0"/>
              <a:t>https://kbench.com/?q=node/177955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10</a:t>
            </a:r>
          </a:p>
          <a:p>
            <a:r>
              <a:rPr lang="en-US" altLang="ko-KR" sz="1050" dirty="0"/>
              <a:t>http://www.edaily.co.kr/news/read?newsId=01190646609334808&amp;mediaCodeNo=257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11 </a:t>
            </a:r>
          </a:p>
          <a:p>
            <a:r>
              <a:rPr lang="en-US" altLang="ko-KR" sz="1050" dirty="0"/>
              <a:t>http://www.edaily.co.kr/news/read?newsId=01190646609334808&amp;mediaCodeNo=257</a:t>
            </a:r>
            <a:endParaRPr lang="ko-KR" altLang="en-US" sz="1050" dirty="0"/>
          </a:p>
          <a:p>
            <a:endParaRPr lang="en-US" altLang="ko-KR" sz="11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3540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0DF5D0-93F8-4A6F-89F1-DFD892619BCD}"/>
              </a:ext>
            </a:extLst>
          </p:cNvPr>
          <p:cNvSpPr txBox="1"/>
          <p:nvPr/>
        </p:nvSpPr>
        <p:spPr>
          <a:xfrm>
            <a:off x="539552" y="915566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Wake me up when September ends</a:t>
            </a:r>
          </a:p>
          <a:p>
            <a:r>
              <a:rPr lang="en-US" altLang="ko-KR" dirty="0">
                <a:hlinkClick r:id="rId3"/>
              </a:rPr>
              <a:t>https://www.youtube.com/watch?v=26hcZ_Org3g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걱정말아요</a:t>
            </a:r>
            <a:r>
              <a:rPr lang="ko-KR" altLang="en-US" dirty="0"/>
              <a:t> 그대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https://www.youtube.com/watch?v=tkrlRbPCCrE</a:t>
            </a:r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나는 나비</a:t>
            </a:r>
            <a:endParaRPr lang="en-US" altLang="ko-KR" dirty="0"/>
          </a:p>
          <a:p>
            <a:r>
              <a:rPr lang="en-US" altLang="ko-KR" dirty="0"/>
              <a:t>https://www.youtube.com/watch?v=IGsP1gp2XfE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588B1-AF8A-41FD-8DAD-933E49A79092}"/>
              </a:ext>
            </a:extLst>
          </p:cNvPr>
          <p:cNvSpPr txBox="1"/>
          <p:nvPr/>
        </p:nvSpPr>
        <p:spPr>
          <a:xfrm>
            <a:off x="611560" y="48351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 반주 </a:t>
            </a:r>
            <a:r>
              <a:rPr lang="ko-KR" altLang="en-US" dirty="0" err="1"/>
              <a:t>대표곡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17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38" y="1699227"/>
            <a:ext cx="3402425" cy="1997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악기를 물리적으로 구현하는 것이 아닌 사용자의 </a:t>
            </a:r>
            <a:r>
              <a:rPr lang="en-US" altLang="ko-KR" sz="1200" dirty="0"/>
              <a:t>PC</a:t>
            </a:r>
            <a:r>
              <a:rPr lang="ko-KR" altLang="en-US" sz="1200" dirty="0"/>
              <a:t>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적으로 구현하여 악기에서 발생하는 소음을 최소화 한다.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사용자는 자신의 </a:t>
            </a:r>
            <a:r>
              <a:rPr lang="en-US" altLang="ko-KR" sz="1200" dirty="0"/>
              <a:t>PC</a:t>
            </a:r>
            <a:r>
              <a:rPr lang="ko-KR" altLang="en-US" sz="1200" dirty="0"/>
              <a:t>상에서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와 </a:t>
            </a:r>
            <a:r>
              <a:rPr lang="en-US" altLang="ko-KR" sz="1200" dirty="0"/>
              <a:t>Kit</a:t>
            </a:r>
            <a:r>
              <a:rPr lang="ko-KR" altLang="en-US" sz="1200" dirty="0"/>
              <a:t>만 있으면 공간의 제약 없이 자신만의 스타일로 악기를 연주 할 수 있다.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합주가 가능하도록 웹 브라우저에서 연주 동영상을 합쳐주는 서비스를 제공해준다.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/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200" dirty="0"/>
              <a:t>     </a:t>
            </a:r>
            <a:endParaRPr lang="ko-KR" altLang="en-US" sz="1200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212405" y="771526"/>
            <a:ext cx="4634770" cy="3977786"/>
            <a:chOff x="5616540" y="1028701"/>
            <a:chExt cx="5339931" cy="5303714"/>
          </a:xfrm>
        </p:grpSpPr>
        <p:sp>
          <p:nvSpPr>
            <p:cNvPr id="33" name="오른쪽 화살표 3"/>
            <p:cNvSpPr/>
            <p:nvPr/>
          </p:nvSpPr>
          <p:spPr>
            <a:xfrm>
              <a:off x="7819391" y="148002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2" name="오른쪽 화살표 3"/>
            <p:cNvSpPr/>
            <p:nvPr/>
          </p:nvSpPr>
          <p:spPr>
            <a:xfrm>
              <a:off x="7819391" y="3356991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3" name="오른쪽 화살표 3"/>
            <p:cNvSpPr/>
            <p:nvPr/>
          </p:nvSpPr>
          <p:spPr>
            <a:xfrm>
              <a:off x="7819391" y="501319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grpSp>
          <p:nvGrpSpPr>
            <p:cNvPr id="17" name="그룹 5"/>
            <p:cNvGrpSpPr/>
            <p:nvPr/>
          </p:nvGrpSpPr>
          <p:grpSpPr>
            <a:xfrm>
              <a:off x="8970641" y="1142212"/>
              <a:ext cx="1728240" cy="1565615"/>
              <a:chOff x="3054245" y="1106908"/>
              <a:chExt cx="3249464" cy="2751256"/>
            </a:xfrm>
          </p:grpSpPr>
          <p:grpSp>
            <p:nvGrpSpPr>
              <p:cNvPr id="18" name="그룹 6"/>
              <p:cNvGrpSpPr/>
              <p:nvPr/>
            </p:nvGrpSpPr>
            <p:grpSpPr>
              <a:xfrm>
                <a:off x="3054245" y="1106908"/>
                <a:ext cx="2978489" cy="2455620"/>
                <a:chOff x="3054246" y="1106908"/>
                <a:chExt cx="2978489" cy="2455620"/>
              </a:xfrm>
            </p:grpSpPr>
            <p:pic>
              <p:nvPicPr>
                <p:cNvPr id="19" name="그림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20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그림 10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flipH="1">
                  <a:off x="5059227" y="2390744"/>
                  <a:ext cx="131717" cy="162157"/>
                </a:xfrm>
                <a:prstGeom prst="rect">
                  <a:avLst/>
                </a:prstGeom>
              </p:spPr>
            </p:pic>
            <p:cxnSp>
              <p:nvCxnSpPr>
                <p:cNvPr id="22" name="직선 연결선 11"/>
                <p:cNvCxnSpPr/>
                <p:nvPr/>
              </p:nvCxnSpPr>
              <p:spPr>
                <a:xfrm flipH="1" flipV="1">
                  <a:off x="5180109" y="2471823"/>
                  <a:ext cx="852626" cy="1070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3254745" y="1309830"/>
                  <a:ext cx="1259272" cy="100047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4" name="직선 연결선 13"/>
                <p:cNvCxnSpPr/>
                <p:nvPr/>
              </p:nvCxnSpPr>
              <p:spPr>
                <a:xfrm flipH="1" flipV="1">
                  <a:off x="5166705" y="2494075"/>
                  <a:ext cx="152878" cy="10684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7" name="그룹 16"/>
                <p:cNvGrpSpPr/>
                <p:nvPr/>
              </p:nvGrpSpPr>
              <p:grpSpPr>
                <a:xfrm>
                  <a:off x="4455983" y="1869492"/>
                  <a:ext cx="535185" cy="628705"/>
                  <a:chOff x="3355216" y="1727921"/>
                  <a:chExt cx="1239252" cy="1282675"/>
                </a:xfrm>
              </p:grpSpPr>
              <p:pic>
                <p:nvPicPr>
                  <p:cNvPr id="28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29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직사각형 17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1400"/>
                </a:p>
              </p:txBody>
            </p:sp>
          </p:grpSp>
          <p:pic>
            <p:nvPicPr>
              <p:cNvPr id="31" name="내용 개체 틀 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pic>
          <p:nvPicPr>
            <p:cNvPr id="32" name="그림 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658923" y="1028701"/>
              <a:ext cx="1915292" cy="1434620"/>
            </a:xfrm>
            <a:prstGeom prst="rect">
              <a:avLst/>
            </a:prstGeom>
          </p:spPr>
        </p:pic>
        <p:sp>
          <p:nvSpPr>
            <p:cNvPr id="34" name="TextBox 4"/>
            <p:cNvSpPr txBox="1"/>
            <p:nvPr/>
          </p:nvSpPr>
          <p:spPr>
            <a:xfrm>
              <a:off x="7630689" y="1197721"/>
              <a:ext cx="1743293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소음 제거</a:t>
              </a:r>
              <a:endParaRPr lang="en-US" altLang="ko-KR" sz="1400" dirty="0"/>
            </a:p>
          </p:txBody>
        </p:sp>
        <p:sp>
          <p:nvSpPr>
            <p:cNvPr id="35" name="TextBox 51"/>
            <p:cNvSpPr txBox="1"/>
            <p:nvPr/>
          </p:nvSpPr>
          <p:spPr>
            <a:xfrm>
              <a:off x="7617346" y="1916812"/>
              <a:ext cx="1891005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공간 제약</a:t>
              </a:r>
              <a:r>
                <a:rPr lang="en-US" altLang="ko-KR" sz="1400" dirty="0"/>
                <a:t>X</a:t>
              </a:r>
            </a:p>
          </p:txBody>
        </p:sp>
        <p:grpSp>
          <p:nvGrpSpPr>
            <p:cNvPr id="36" name="그룹 57"/>
            <p:cNvGrpSpPr/>
            <p:nvPr/>
          </p:nvGrpSpPr>
          <p:grpSpPr>
            <a:xfrm>
              <a:off x="8924963" y="2839160"/>
              <a:ext cx="1231162" cy="1007719"/>
              <a:chOff x="65888" y="2108479"/>
              <a:chExt cx="4421382" cy="3453031"/>
            </a:xfrm>
          </p:grpSpPr>
          <p:grpSp>
            <p:nvGrpSpPr>
              <p:cNvPr id="37" name="그룹 58"/>
              <p:cNvGrpSpPr/>
              <p:nvPr/>
            </p:nvGrpSpPr>
            <p:grpSpPr>
              <a:xfrm>
                <a:off x="65888" y="2108479"/>
                <a:ext cx="4421382" cy="3453031"/>
                <a:chOff x="10817" y="1925599"/>
                <a:chExt cx="4421382" cy="3453031"/>
              </a:xfrm>
            </p:grpSpPr>
            <p:grpSp>
              <p:nvGrpSpPr>
                <p:cNvPr id="38" name="그룹 61"/>
                <p:cNvGrpSpPr/>
                <p:nvPr/>
              </p:nvGrpSpPr>
              <p:grpSpPr>
                <a:xfrm>
                  <a:off x="10817" y="1925599"/>
                  <a:ext cx="4421382" cy="3453031"/>
                  <a:chOff x="1503168" y="1602723"/>
                  <a:chExt cx="4421382" cy="3453031"/>
                </a:xfrm>
              </p:grpSpPr>
              <p:pic>
                <p:nvPicPr>
                  <p:cNvPr id="39" name="그림 6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tretch>
                    <a:fillRect/>
                  </a:stretch>
                </p:blipFill>
                <p:spPr>
                  <a:xfrm>
                    <a:off x="1503168" y="1602723"/>
                    <a:ext cx="4421382" cy="3453031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직선 연결선 64"/>
                  <p:cNvCxnSpPr/>
                  <p:nvPr/>
                </p:nvCxnSpPr>
                <p:spPr>
                  <a:xfrm>
                    <a:off x="3722370" y="1874520"/>
                    <a:ext cx="11430" cy="249936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1" name="그룹 65"/>
                  <p:cNvGrpSpPr/>
                  <p:nvPr/>
                </p:nvGrpSpPr>
                <p:grpSpPr>
                  <a:xfrm>
                    <a:off x="1932887" y="1842802"/>
                    <a:ext cx="1768119" cy="1965316"/>
                    <a:chOff x="3030299" y="1662623"/>
                    <a:chExt cx="1811630" cy="1997429"/>
                  </a:xfrm>
                </p:grpSpPr>
                <p:pic>
                  <p:nvPicPr>
                    <p:cNvPr id="42" name="내용 개체 틀 3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tretch>
                      <a:fillRect/>
                    </a:stretch>
                  </p:blipFill>
                  <p:spPr>
                    <a:xfrm>
                      <a:off x="3403984" y="1662623"/>
                      <a:ext cx="1105278" cy="121640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내용 개체 틀 3"/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tretch>
                      <a:fillRect/>
                    </a:stretch>
                  </p:blipFill>
                  <p:spPr>
                    <a:xfrm>
                      <a:off x="3030299" y="1866956"/>
                      <a:ext cx="1811630" cy="179309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Picture 14" descr="ê´ë ¨ ì´ë¯¸ì§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3814845" y="2004697"/>
                    <a:ext cx="1588389" cy="1688900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45" name="그림 6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72071" y="3951291"/>
                  <a:ext cx="3748901" cy="572656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2" descr="ì¬ë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 l="9940" t="2870" r="71060" b="79980"/>
              <a:stretch>
                <a:fillRect/>
              </a:stretch>
            </p:blipFill>
            <p:spPr>
              <a:xfrm>
                <a:off x="1248535" y="2498207"/>
                <a:ext cx="341726" cy="333236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ì¬ë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39680" t="2170" r="39440" b="77080"/>
              <a:stretch>
                <a:fillRect/>
              </a:stretch>
            </p:blipFill>
            <p:spPr>
              <a:xfrm rot="978507">
                <a:off x="2785459" y="2606074"/>
                <a:ext cx="351798" cy="377636"/>
              </a:xfrm>
              <a:prstGeom prst="rect">
                <a:avLst/>
              </a:prstGeom>
              <a:noFill/>
            </p:spPr>
          </p:pic>
        </p:grpSp>
        <p:grpSp>
          <p:nvGrpSpPr>
            <p:cNvPr id="48" name="그룹 69"/>
            <p:cNvGrpSpPr/>
            <p:nvPr/>
          </p:nvGrpSpPr>
          <p:grpSpPr>
            <a:xfrm>
              <a:off x="5658923" y="2873320"/>
              <a:ext cx="1941463" cy="1238897"/>
              <a:chOff x="1189858" y="1734208"/>
              <a:chExt cx="3532411" cy="2262861"/>
            </a:xfrm>
          </p:grpSpPr>
          <p:pic>
            <p:nvPicPr>
              <p:cNvPr id="49" name="그림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93366" y="1734208"/>
                <a:ext cx="1881698" cy="1516608"/>
              </a:xfrm>
              <a:prstGeom prst="rect">
                <a:avLst/>
              </a:prstGeom>
            </p:spPr>
          </p:pic>
          <p:grpSp>
            <p:nvGrpSpPr>
              <p:cNvPr id="50" name="그룹 71"/>
              <p:cNvGrpSpPr/>
              <p:nvPr/>
            </p:nvGrpSpPr>
            <p:grpSpPr>
              <a:xfrm flipH="1">
                <a:off x="1542464" y="2742764"/>
                <a:ext cx="692755" cy="834576"/>
                <a:chOff x="7502084" y="3673266"/>
                <a:chExt cx="2068044" cy="2088342"/>
              </a:xfrm>
            </p:grpSpPr>
            <p:pic>
              <p:nvPicPr>
                <p:cNvPr id="51" name="그림 92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flipH="1">
                  <a:off x="7502084" y="3673266"/>
                  <a:ext cx="375795" cy="360529"/>
                </a:xfrm>
                <a:prstGeom prst="rect">
                  <a:avLst/>
                </a:prstGeom>
              </p:spPr>
            </p:pic>
            <p:cxnSp>
              <p:nvCxnSpPr>
                <p:cNvPr id="52" name="직선 연결선 93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94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72"/>
              <p:cNvGrpSpPr/>
              <p:nvPr/>
            </p:nvGrpSpPr>
            <p:grpSpPr>
              <a:xfrm flipH="1">
                <a:off x="1189858" y="2822376"/>
                <a:ext cx="889041" cy="1174693"/>
                <a:chOff x="5290524" y="2427305"/>
                <a:chExt cx="1013186" cy="1430860"/>
              </a:xfrm>
            </p:grpSpPr>
            <p:pic>
              <p:nvPicPr>
                <p:cNvPr id="55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56" name="내용 개체 틀 3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5290524" y="2427305"/>
                  <a:ext cx="1013186" cy="143086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그룹 73"/>
              <p:cNvGrpSpPr/>
              <p:nvPr/>
            </p:nvGrpSpPr>
            <p:grpSpPr>
              <a:xfrm>
                <a:off x="3855264" y="2742763"/>
                <a:ext cx="867005" cy="1228957"/>
                <a:chOff x="4993592" y="3108991"/>
                <a:chExt cx="1121506" cy="1569460"/>
              </a:xfrm>
            </p:grpSpPr>
            <p:grpSp>
              <p:nvGrpSpPr>
                <p:cNvPr id="58" name="그룹 83"/>
                <p:cNvGrpSpPr/>
                <p:nvPr/>
              </p:nvGrpSpPr>
              <p:grpSpPr>
                <a:xfrm>
                  <a:off x="4993592" y="3108991"/>
                  <a:ext cx="880893" cy="1068036"/>
                  <a:chOff x="7502082" y="3673266"/>
                  <a:chExt cx="2068046" cy="2088342"/>
                </a:xfrm>
              </p:grpSpPr>
              <p:pic>
                <p:nvPicPr>
                  <p:cNvPr id="59" name="그림 87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 flipH="1">
                    <a:off x="7502082" y="3673266"/>
                    <a:ext cx="375794" cy="360529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직선 연결선 88"/>
                  <p:cNvCxnSpPr/>
                  <p:nvPr/>
                </p:nvCxnSpPr>
                <p:spPr>
                  <a:xfrm flipH="1" flipV="1">
                    <a:off x="7830920" y="3937171"/>
                    <a:ext cx="334981" cy="18244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직선 연결선 89"/>
                  <p:cNvCxnSpPr/>
                  <p:nvPr/>
                </p:nvCxnSpPr>
                <p:spPr>
                  <a:xfrm flipH="1" flipV="1">
                    <a:off x="7859080" y="3825380"/>
                    <a:ext cx="1711048" cy="4038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84"/>
                <p:cNvGrpSpPr/>
                <p:nvPr/>
              </p:nvGrpSpPr>
              <p:grpSpPr>
                <a:xfrm>
                  <a:off x="5306407" y="3410581"/>
                  <a:ext cx="808691" cy="1267869"/>
                  <a:chOff x="8929100" y="3547025"/>
                  <a:chExt cx="1178737" cy="1738050"/>
                </a:xfrm>
              </p:grpSpPr>
              <p:pic>
                <p:nvPicPr>
                  <p:cNvPr id="63" name="Picture 2" descr="ë¦½ëª¨ì ìì´ì½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/>
                  <a:srcRect l="8930" t="10740" r="28270" b="30910"/>
                  <a:stretch>
                    <a:fillRect/>
                  </a:stretch>
                </p:blipFill>
                <p:spPr>
                  <a:xfrm>
                    <a:off x="8929100" y="4157759"/>
                    <a:ext cx="473834" cy="331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4" name="그림 86"/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tretch>
                    <a:fillRect/>
                  </a:stretch>
                </p:blipFill>
                <p:spPr>
                  <a:xfrm>
                    <a:off x="9037163" y="3547025"/>
                    <a:ext cx="1070674" cy="173805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5" name="그룹 74"/>
              <p:cNvGrpSpPr/>
              <p:nvPr/>
            </p:nvGrpSpPr>
            <p:grpSpPr>
              <a:xfrm>
                <a:off x="2275496" y="2100649"/>
                <a:ext cx="768291" cy="906551"/>
                <a:chOff x="641179" y="2319617"/>
                <a:chExt cx="1395582" cy="1626082"/>
              </a:xfrm>
            </p:grpSpPr>
            <p:pic>
              <p:nvPicPr>
                <p:cNvPr id="66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>
                  <a:off x="641179" y="2319617"/>
                  <a:ext cx="1395582" cy="1225813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9"/>
                <a:srcRect l="26860" r="47140" b="3890"/>
                <a:stretch>
                  <a:fillRect/>
                </a:stretch>
              </p:blipFill>
              <p:spPr>
                <a:xfrm rot="1503094">
                  <a:off x="789702" y="3031817"/>
                  <a:ext cx="382983" cy="91388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8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0"/>
                <a:srcRect l="26860" r="47140" b="3890"/>
                <a:stretch>
                  <a:fillRect/>
                </a:stretch>
              </p:blipFill>
              <p:spPr>
                <a:xfrm rot="20789010">
                  <a:off x="1448503" y="2844730"/>
                  <a:ext cx="382983" cy="92389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9" name="그룹 75"/>
              <p:cNvGrpSpPr/>
              <p:nvPr/>
            </p:nvGrpSpPr>
            <p:grpSpPr>
              <a:xfrm>
                <a:off x="3020522" y="1860925"/>
                <a:ext cx="762194" cy="1001204"/>
                <a:chOff x="3039502" y="1797303"/>
                <a:chExt cx="1268536" cy="1482734"/>
              </a:xfrm>
            </p:grpSpPr>
            <p:pic>
              <p:nvPicPr>
                <p:cNvPr id="70" name="Picture 4" descr="í¼ìë¸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1"/>
                <a:srcRect/>
                <a:stretch>
                  <a:fillRect/>
                </a:stretch>
              </p:blipFill>
              <p:spPr>
                <a:xfrm>
                  <a:off x="3046693" y="1797303"/>
                  <a:ext cx="1261345" cy="148273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6" descr="ì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2"/>
                <a:srcRect l="16410" t="12910" r="48510" b="22240"/>
                <a:stretch>
                  <a:fillRect/>
                </a:stretch>
              </p:blipFill>
              <p:spPr>
                <a:xfrm>
                  <a:off x="3039502" y="2650126"/>
                  <a:ext cx="434866" cy="62991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2" name="Picture 6" descr="ì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2"/>
                <a:srcRect l="50560" t="12910" r="7680" b="21540"/>
                <a:stretch>
                  <a:fillRect/>
                </a:stretch>
              </p:blipFill>
              <p:spPr>
                <a:xfrm>
                  <a:off x="3677365" y="2643315"/>
                  <a:ext cx="517687" cy="636721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73" name="직선 연결선 76"/>
              <p:cNvCxnSpPr/>
              <p:nvPr/>
            </p:nvCxnSpPr>
            <p:spPr>
              <a:xfrm>
                <a:off x="3025248" y="1885641"/>
                <a:ext cx="0" cy="10228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52"/>
            <p:cNvSpPr txBox="1"/>
            <p:nvPr/>
          </p:nvSpPr>
          <p:spPr>
            <a:xfrm>
              <a:off x="7523337" y="3059668"/>
              <a:ext cx="202275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동영상 병합</a:t>
              </a:r>
            </a:p>
          </p:txBody>
        </p:sp>
        <p:grpSp>
          <p:nvGrpSpPr>
            <p:cNvPr id="76" name="그룹 53"/>
            <p:cNvGrpSpPr/>
            <p:nvPr/>
          </p:nvGrpSpPr>
          <p:grpSpPr>
            <a:xfrm>
              <a:off x="5616540" y="4310614"/>
              <a:ext cx="1881612" cy="1699821"/>
              <a:chOff x="5938575" y="2931714"/>
              <a:chExt cx="2796349" cy="3482224"/>
            </a:xfrm>
          </p:grpSpPr>
          <p:pic>
            <p:nvPicPr>
              <p:cNvPr id="77" name="그림 97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5938575" y="2931714"/>
                <a:ext cx="2796349" cy="1170971"/>
              </a:xfrm>
              <a:prstGeom prst="rect">
                <a:avLst/>
              </a:prstGeom>
            </p:spPr>
          </p:pic>
          <p:pic>
            <p:nvPicPr>
              <p:cNvPr id="78" name="그림 98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5949161" y="5250546"/>
                <a:ext cx="2665687" cy="1163392"/>
              </a:xfrm>
              <a:prstGeom prst="rect">
                <a:avLst/>
              </a:prstGeom>
            </p:spPr>
          </p:pic>
          <p:pic>
            <p:nvPicPr>
              <p:cNvPr id="79" name="그림 99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6010129" y="4077394"/>
                <a:ext cx="2631630" cy="1277596"/>
              </a:xfrm>
              <a:prstGeom prst="rect">
                <a:avLst/>
              </a:prstGeom>
            </p:spPr>
          </p:pic>
        </p:grpSp>
        <p:grpSp>
          <p:nvGrpSpPr>
            <p:cNvPr id="81" name="그룹 13312"/>
            <p:cNvGrpSpPr/>
            <p:nvPr/>
          </p:nvGrpSpPr>
          <p:grpSpPr>
            <a:xfrm>
              <a:off x="8845396" y="4644255"/>
              <a:ext cx="1741528" cy="773499"/>
              <a:chOff x="9141292" y="5418762"/>
              <a:chExt cx="2005532" cy="889453"/>
            </a:xfrm>
          </p:grpSpPr>
          <p:pic>
            <p:nvPicPr>
              <p:cNvPr id="82" name="Picture 6" descr="ë¡ì§í ì¹ìº 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6"/>
              <a:srcRect/>
              <a:stretch>
                <a:fillRect/>
              </a:stretch>
            </p:blipFill>
            <p:spPr>
              <a:xfrm>
                <a:off x="9141292" y="5418762"/>
                <a:ext cx="763455" cy="763455"/>
              </a:xfrm>
              <a:prstGeom prst="rect">
                <a:avLst/>
              </a:prstGeom>
              <a:noFill/>
            </p:spPr>
          </p:pic>
          <p:sp>
            <p:nvSpPr>
              <p:cNvPr id="83" name="TextBox 106"/>
              <p:cNvSpPr txBox="1"/>
              <p:nvPr/>
            </p:nvSpPr>
            <p:spPr>
              <a:xfrm>
                <a:off x="10046619" y="5506009"/>
                <a:ext cx="1100205" cy="802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  <a:p>
                <a:pPr lvl="0">
                  <a:defRPr lang="ko-KR" altLang="en-US"/>
                </a:pPr>
                <a:r>
                  <a:rPr lang="en-US" altLang="ko-KR" sz="1400" dirty="0"/>
                  <a:t>40000</a:t>
                </a:r>
                <a:endParaRPr lang="ko-KR" altLang="en-US" sz="1400" dirty="0"/>
              </a:p>
            </p:txBody>
          </p:sp>
        </p:grpSp>
        <p:pic>
          <p:nvPicPr>
            <p:cNvPr id="84" name="Picture 8" descr="ë¼ì´ì¼ì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7"/>
            <a:srcRect/>
            <a:stretch>
              <a:fillRect/>
            </a:stretch>
          </p:blipFill>
          <p:spPr>
            <a:xfrm>
              <a:off x="8877353" y="5308184"/>
              <a:ext cx="592360" cy="592360"/>
            </a:xfrm>
            <a:prstGeom prst="rect">
              <a:avLst/>
            </a:prstGeom>
            <a:noFill/>
          </p:spPr>
        </p:pic>
        <p:sp>
          <p:nvSpPr>
            <p:cNvPr id="85" name="TextBox 108"/>
            <p:cNvSpPr txBox="1"/>
            <p:nvPr/>
          </p:nvSpPr>
          <p:spPr>
            <a:xfrm>
              <a:off x="9515714" y="5275715"/>
              <a:ext cx="1332881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dirty="0"/>
                <a:t>License</a:t>
              </a:r>
            </a:p>
            <a:p>
              <a:pPr lvl="0">
                <a:defRPr lang="ko-KR" altLang="en-US"/>
              </a:pPr>
              <a:r>
                <a:rPr lang="en-US" altLang="ko-KR" sz="1400" dirty="0"/>
                <a:t>100000</a:t>
              </a:r>
              <a:endParaRPr lang="ko-KR" altLang="en-US" sz="1400" dirty="0"/>
            </a:p>
          </p:txBody>
        </p:sp>
        <p:grpSp>
          <p:nvGrpSpPr>
            <p:cNvPr id="86" name="그룹 13311"/>
            <p:cNvGrpSpPr/>
            <p:nvPr/>
          </p:nvGrpSpPr>
          <p:grpSpPr>
            <a:xfrm>
              <a:off x="8742920" y="4073494"/>
              <a:ext cx="2213551" cy="707154"/>
              <a:chOff x="9014998" y="4602590"/>
              <a:chExt cx="2549007" cy="796239"/>
            </a:xfrm>
          </p:grpSpPr>
          <p:sp>
            <p:nvSpPr>
              <p:cNvPr id="87" name="TextBox 54"/>
              <p:cNvSpPr txBox="1"/>
              <p:nvPr/>
            </p:nvSpPr>
            <p:spPr>
              <a:xfrm>
                <a:off x="10058741" y="4613318"/>
                <a:ext cx="1505264" cy="78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400" dirty="0" err="1"/>
                  <a:t>립모션</a:t>
                </a:r>
                <a:endParaRPr lang="ko-KR" altLang="en-US" sz="1400" dirty="0"/>
              </a:p>
              <a:p>
                <a:pPr lvl="0">
                  <a:defRPr lang="ko-KR" altLang="en-US"/>
                </a:pPr>
                <a:r>
                  <a:rPr lang="en-US" altLang="ko-KR" sz="1400" dirty="0"/>
                  <a:t>56000</a:t>
                </a:r>
                <a:endParaRPr lang="ko-KR" altLang="en-US" sz="1400" dirty="0"/>
              </a:p>
            </p:txBody>
          </p:sp>
          <p:pic>
            <p:nvPicPr>
              <p:cNvPr id="88" name="Picture 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8"/>
              <a:srcRect/>
              <a:stretch>
                <a:fillRect/>
              </a:stretch>
            </p:blipFill>
            <p:spPr>
              <a:xfrm>
                <a:off x="9014998" y="4602590"/>
                <a:ext cx="1043745" cy="794652"/>
              </a:xfrm>
              <a:prstGeom prst="rect">
                <a:avLst/>
              </a:prstGeom>
              <a:noFill/>
            </p:spPr>
          </p:pic>
        </p:grpSp>
        <p:cxnSp>
          <p:nvCxnSpPr>
            <p:cNvPr id="89" name="직선 연결선 13316"/>
            <p:cNvCxnSpPr/>
            <p:nvPr/>
          </p:nvCxnSpPr>
          <p:spPr>
            <a:xfrm>
              <a:off x="8632310" y="5922046"/>
              <a:ext cx="21165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13318"/>
            <p:cNvSpPr txBox="1"/>
            <p:nvPr/>
          </p:nvSpPr>
          <p:spPr>
            <a:xfrm>
              <a:off x="9252922" y="5922046"/>
              <a:ext cx="1595672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/>
                <a:t>총 </a:t>
              </a:r>
              <a:r>
                <a:rPr lang="en-US" altLang="ko-KR" sz="1400"/>
                <a:t>196000</a:t>
              </a:r>
              <a:endParaRPr lang="ko-KR" altLang="en-US" sz="1400"/>
            </a:p>
          </p:txBody>
        </p:sp>
        <p:sp>
          <p:nvSpPr>
            <p:cNvPr id="91" name="TextBox 13319"/>
            <p:cNvSpPr txBox="1"/>
            <p:nvPr/>
          </p:nvSpPr>
          <p:spPr>
            <a:xfrm>
              <a:off x="7444580" y="4718275"/>
              <a:ext cx="1548156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dirty="0"/>
                <a:t>합리적 가격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4139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78" y="267891"/>
            <a:ext cx="508992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 - </a:t>
            </a:r>
            <a:r>
              <a:rPr lang="en-US" altLang="ko-KR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29779" y="762000"/>
            <a:ext cx="8474869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lIns="0" tIns="0" rIns="0" bIns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cs typeface="+mn-cs"/>
              <a:sym typeface="Gill Sans"/>
            </a:endParaRPr>
          </a:p>
        </p:txBody>
      </p:sp>
      <p:sp>
        <p:nvSpPr>
          <p:cNvPr id="3076" name="TextBox 14"/>
          <p:cNvSpPr txBox="1">
            <a:spLocks noChangeArrowheads="1"/>
          </p:cNvSpPr>
          <p:nvPr/>
        </p:nvSpPr>
        <p:spPr bwMode="auto">
          <a:xfrm>
            <a:off x="1" y="1006078"/>
            <a:ext cx="548997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23875" indent="-227013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런치패드는 각각의 버튼에 원하는 사운드 파일을 넣어서 눌렀을 때 소리가 나오게 하는 전자 악기이다</a:t>
            </a:r>
            <a:r>
              <a:rPr lang="en-US" altLang="ko-KR" sz="1425" dirty="0"/>
              <a:t>. 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다양한 사운드를 사용자가 원하는 대로 넣어서 연주할 수 있기 때문에 풍부한 사운드로 음악의 재미를 더할 수 있다</a:t>
            </a:r>
            <a:r>
              <a:rPr lang="en-US" altLang="ko-KR" sz="1425" dirty="0"/>
              <a:t>.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이러한 장점을 활용해 일반적인 악기 소리가 아닌 </a:t>
            </a:r>
            <a:r>
              <a:rPr lang="en-US" altLang="ko-KR" sz="1425" dirty="0"/>
              <a:t>FX, </a:t>
            </a:r>
            <a:r>
              <a:rPr lang="ko-KR" altLang="en-US" sz="1425" dirty="0"/>
              <a:t>박수 소리</a:t>
            </a:r>
            <a:r>
              <a:rPr lang="en-US" altLang="ko-KR" sz="1425" dirty="0"/>
              <a:t>, </a:t>
            </a:r>
            <a:r>
              <a:rPr lang="ko-KR" altLang="en-US" sz="1425" dirty="0"/>
              <a:t>사람의 목소리</a:t>
            </a:r>
            <a:r>
              <a:rPr lang="en-US" altLang="ko-KR" sz="1425" dirty="0"/>
              <a:t>, </a:t>
            </a:r>
            <a:r>
              <a:rPr lang="ko-KR" altLang="en-US" sz="1425" dirty="0"/>
              <a:t>다양한 효과음 등 음악의 재미를 더할 수 있는 요소들을 제공해 사용자가 원하는 대로 골라서 연주할 수 있도록 악기를 제공한다</a:t>
            </a:r>
            <a:r>
              <a:rPr lang="en-US" altLang="ko-KR" sz="1425" dirty="0"/>
              <a:t>.</a:t>
            </a:r>
            <a:endParaRPr lang="ko-KR" altLang="en-US" sz="1425" dirty="0"/>
          </a:p>
        </p:txBody>
      </p:sp>
      <p:pic>
        <p:nvPicPr>
          <p:cNvPr id="3077" name="그림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0" t="4720" r="20830" b="6190"/>
          <a:stretch>
            <a:fillRect/>
          </a:stretch>
        </p:blipFill>
        <p:spPr bwMode="auto">
          <a:xfrm>
            <a:off x="6354366" y="789385"/>
            <a:ext cx="1835944" cy="17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그림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9" b="15359"/>
          <a:stretch>
            <a:fillRect/>
          </a:stretch>
        </p:blipFill>
        <p:spPr bwMode="auto">
          <a:xfrm>
            <a:off x="6192441" y="2708672"/>
            <a:ext cx="2599134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LexLuger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FX1 Short Fills &amp; Rev#10D3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31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Box 5"/>
          <p:cNvSpPr txBox="1">
            <a:spLocks noChangeArrowheads="1"/>
          </p:cNvSpPr>
          <p:nvPr/>
        </p:nvSpPr>
        <p:spPr bwMode="auto">
          <a:xfrm>
            <a:off x="368498" y="3989381"/>
            <a:ext cx="610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FX1</a:t>
            </a:r>
            <a:endParaRPr lang="ko-KR" altLang="en-US" dirty="0"/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1585913" y="3986213"/>
            <a:ext cx="609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FX2</a:t>
            </a:r>
            <a:endParaRPr lang="ko-KR" altLang="en-US" dirty="0"/>
          </a:p>
        </p:txBody>
      </p:sp>
      <p:grpSp>
        <p:nvGrpSpPr>
          <p:cNvPr id="3083" name="그룹 7"/>
          <p:cNvGrpSpPr>
            <a:grpSpLocks/>
          </p:cNvGrpSpPr>
          <p:nvPr/>
        </p:nvGrpSpPr>
        <p:grpSpPr bwMode="auto">
          <a:xfrm>
            <a:off x="2412206" y="3534966"/>
            <a:ext cx="1218009" cy="1349408"/>
            <a:chOff x="3421372" y="4725180"/>
            <a:chExt cx="1152160" cy="1799203"/>
          </a:xfrm>
        </p:grpSpPr>
        <p:pic>
          <p:nvPicPr>
            <p:cNvPr id="7" name="what.wav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680" y="4725180"/>
              <a:ext cx="406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7" name="TextBox 11"/>
            <p:cNvSpPr txBox="1">
              <a:spLocks noChangeArrowheads="1"/>
            </p:cNvSpPr>
            <p:nvPr/>
          </p:nvSpPr>
          <p:spPr bwMode="auto">
            <a:xfrm>
              <a:off x="3421372" y="5293282"/>
              <a:ext cx="1152160" cy="123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9pPr>
            </a:lstStyle>
            <a:p>
              <a:pPr algn="ctr"/>
              <a:r>
                <a:rPr lang="en-US" altLang="ko-KR" dirty="0"/>
                <a:t>Human</a:t>
              </a:r>
            </a:p>
            <a:p>
              <a:pPr algn="ctr"/>
              <a:r>
                <a:rPr lang="en-US" altLang="ko-KR" dirty="0"/>
                <a:t>voice</a:t>
              </a:r>
              <a:endParaRPr lang="ko-KR" altLang="en-US" dirty="0"/>
            </a:p>
          </p:txBody>
        </p:sp>
      </p:grpSp>
      <p:sp>
        <p:nvSpPr>
          <p:cNvPr id="3084" name="TextBox 15"/>
          <p:cNvSpPr txBox="1">
            <a:spLocks noChangeArrowheads="1"/>
          </p:cNvSpPr>
          <p:nvPr/>
        </p:nvSpPr>
        <p:spPr bwMode="auto">
          <a:xfrm>
            <a:off x="3663554" y="3968354"/>
            <a:ext cx="86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/>
              <a:t>Clap</a:t>
            </a:r>
            <a:endParaRPr lang="ko-KR" altLang="en-US"/>
          </a:p>
        </p:txBody>
      </p:sp>
      <p:pic>
        <p:nvPicPr>
          <p:cNvPr id="9" name="LEX Clap(2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5575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413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89" name="그룹 188"/>
          <p:cNvGrpSpPr/>
          <p:nvPr/>
        </p:nvGrpSpPr>
        <p:grpSpPr>
          <a:xfrm rot="16200000">
            <a:off x="1658688" y="1279057"/>
            <a:ext cx="121500" cy="307800"/>
            <a:chOff x="2833834" y="3708538"/>
            <a:chExt cx="161977" cy="409774"/>
          </a:xfrm>
        </p:grpSpPr>
        <p:sp>
          <p:nvSpPr>
            <p:cNvPr id="99" name="자유형 98"/>
            <p:cNvSpPr/>
            <p:nvPr/>
          </p:nvSpPr>
          <p:spPr>
            <a:xfrm>
              <a:off x="2833834" y="370853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0" name="자유형 99"/>
            <p:cNvSpPr/>
            <p:nvPr/>
          </p:nvSpPr>
          <p:spPr>
            <a:xfrm>
              <a:off x="2833834" y="387369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1" name="자유형 100"/>
            <p:cNvSpPr/>
            <p:nvPr/>
          </p:nvSpPr>
          <p:spPr>
            <a:xfrm>
              <a:off x="2833834" y="4038858"/>
              <a:ext cx="161977" cy="79453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52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88" name="그룹 187"/>
          <p:cNvGrpSpPr/>
          <p:nvPr/>
        </p:nvGrpSpPr>
        <p:grpSpPr>
          <a:xfrm>
            <a:off x="413480" y="897518"/>
            <a:ext cx="951765" cy="949378"/>
            <a:chOff x="2282686" y="2349009"/>
            <a:chExt cx="1269020" cy="1265837"/>
          </a:xfrm>
        </p:grpSpPr>
        <p:grpSp>
          <p:nvGrpSpPr>
            <p:cNvPr id="169" name="그룹 2"/>
            <p:cNvGrpSpPr/>
            <p:nvPr/>
          </p:nvGrpSpPr>
          <p:grpSpPr>
            <a:xfrm>
              <a:off x="2449137" y="2780919"/>
              <a:ext cx="936117" cy="504207"/>
              <a:chOff x="1763688" y="31"/>
              <a:chExt cx="4875857" cy="2930493"/>
            </a:xfrm>
          </p:grpSpPr>
          <p:sp>
            <p:nvSpPr>
              <p:cNvPr id="170" name="Rectangle 6"/>
              <p:cNvSpPr>
                <a:spLocks noChangeArrowheads="1"/>
              </p:cNvSpPr>
              <p:nvPr/>
            </p:nvSpPr>
            <p:spPr>
              <a:xfrm rot="16200000">
                <a:off x="3759239" y="969930"/>
                <a:ext cx="2930397" cy="990600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1" name="Rectangle 114"/>
              <p:cNvSpPr>
                <a:spLocks noChangeArrowheads="1"/>
              </p:cNvSpPr>
              <p:nvPr/>
            </p:nvSpPr>
            <p:spPr>
              <a:xfrm rot="16200000">
                <a:off x="792202" y="971614"/>
                <a:ext cx="2930397" cy="987425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2" name="Rectangle 223"/>
              <p:cNvSpPr>
                <a:spLocks noChangeArrowheads="1"/>
              </p:cNvSpPr>
              <p:nvPr/>
            </p:nvSpPr>
            <p:spPr>
              <a:xfrm rot="16200000">
                <a:off x="1781213" y="969995"/>
                <a:ext cx="2930397" cy="990600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3" name="Rectangle 331"/>
              <p:cNvSpPr>
                <a:spLocks noChangeArrowheads="1"/>
              </p:cNvSpPr>
              <p:nvPr/>
            </p:nvSpPr>
            <p:spPr>
              <a:xfrm rot="16200000">
                <a:off x="2770228" y="971550"/>
                <a:ext cx="2930397" cy="987425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4" name="Rectangle 331"/>
              <p:cNvSpPr>
                <a:spLocks noChangeArrowheads="1"/>
              </p:cNvSpPr>
              <p:nvPr/>
            </p:nvSpPr>
            <p:spPr>
              <a:xfrm rot="16200000">
                <a:off x="4680634" y="971518"/>
                <a:ext cx="2930397" cy="987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</p:grpSp>
        <p:sp>
          <p:nvSpPr>
            <p:cNvPr id="175" name="TextBox 42"/>
            <p:cNvSpPr txBox="1">
              <a:spLocks noChangeArrowheads="1"/>
            </p:cNvSpPr>
            <p:nvPr/>
          </p:nvSpPr>
          <p:spPr>
            <a:xfrm>
              <a:off x="2537509" y="2943657"/>
              <a:ext cx="75937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  <a:defRPr lang="ko-KR" altLang="en-US"/>
              </a:pPr>
              <a:r>
                <a:rPr lang="en-US" altLang="ko-KR" sz="600" b="1">
                  <a:solidFill>
                    <a:schemeClr val="bg1"/>
                  </a:solidFill>
                  <a:latin typeface="Roboto Condensed"/>
                  <a:ea typeface="굴림"/>
                </a:rPr>
                <a:t>HARMONY</a:t>
              </a:r>
              <a:endParaRPr lang="en-US" altLang="ko-KR" sz="600">
                <a:solidFill>
                  <a:schemeClr val="bg1"/>
                </a:solidFill>
                <a:latin typeface="Roboto Condensed Light"/>
                <a:ea typeface="굴림"/>
              </a:endParaRPr>
            </a:p>
          </p:txBody>
        </p:sp>
        <p:sp>
          <p:nvSpPr>
            <p:cNvPr id="97" name="자유형 96"/>
            <p:cNvSpPr/>
            <p:nvPr/>
          </p:nvSpPr>
          <p:spPr>
            <a:xfrm>
              <a:off x="2282686" y="2349009"/>
              <a:ext cx="1269020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2" y="308"/>
                    <a:pt x="30" y="245"/>
                    <a:pt x="30" y="169"/>
                  </a:cubicBezTo>
                  <a:cubicBezTo>
                    <a:pt x="30" y="93"/>
                    <a:pt x="92" y="31"/>
                    <a:pt x="169" y="31"/>
                  </a:cubicBezTo>
                  <a:cubicBezTo>
                    <a:pt x="245" y="31"/>
                    <a:pt x="307" y="93"/>
                    <a:pt x="307" y="169"/>
                  </a:cubicBezTo>
                  <a:cubicBezTo>
                    <a:pt x="307" y="245"/>
                    <a:pt x="245" y="308"/>
                    <a:pt x="169" y="308"/>
                  </a:cubicBezTo>
                  <a:moveTo>
                    <a:pt x="169" y="0"/>
                  </a:moveTo>
                  <a:cubicBezTo>
                    <a:pt x="75" y="0"/>
                    <a:pt x="0" y="76"/>
                    <a:pt x="0" y="169"/>
                  </a:cubicBezTo>
                  <a:cubicBezTo>
                    <a:pt x="0" y="262"/>
                    <a:pt x="75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98" name="자유형 97"/>
            <p:cNvSpPr/>
            <p:nvPr/>
          </p:nvSpPr>
          <p:spPr>
            <a:xfrm>
              <a:off x="2282686" y="2349009"/>
              <a:ext cx="1269020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0 w 338"/>
                <a:gd name="T4" fmla="*/ -2 h 338"/>
                <a:gd name="T5" fmla="*/ 0 60000 65536"/>
                <a:gd name="T6" fmla="*/ -2 w 338"/>
                <a:gd name="T7" fmla="*/ 0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-2 h 338"/>
                <a:gd name="T17" fmla="*/ 0 60000 65536"/>
                <a:gd name="T18" fmla="*/ -2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-2 h 338"/>
                <a:gd name="T29" fmla="*/ 0 60000 65536"/>
                <a:gd name="T30" fmla="*/ -2 w 338"/>
                <a:gd name="T31" fmla="*/ -2 h 338"/>
                <a:gd name="T32" fmla="*/ 0 60000 65536"/>
                <a:gd name="T33" fmla="*/ 0 w 338"/>
                <a:gd name="T34" fmla="*/ 0 h 338"/>
                <a:gd name="T35" fmla="*/ 338 w 338"/>
                <a:gd name="T36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</a:cxnLst>
              <a:rect l="T33" t="T34" r="T35" b="T36"/>
              <a:pathLst>
                <a:path w="338" h="338">
                  <a:moveTo>
                    <a:pt x="169" y="338"/>
                  </a:moveTo>
                  <a:cubicBezTo>
                    <a:pt x="75" y="338"/>
                    <a:pt x="0" y="262"/>
                    <a:pt x="0" y="169"/>
                  </a:cubicBezTo>
                  <a:cubicBezTo>
                    <a:pt x="0" y="76"/>
                    <a:pt x="75" y="0"/>
                    <a:pt x="169" y="0"/>
                  </a:cubicBezTo>
                  <a:cubicBezTo>
                    <a:pt x="177" y="0"/>
                    <a:pt x="184" y="7"/>
                    <a:pt x="184" y="15"/>
                  </a:cubicBezTo>
                  <a:cubicBezTo>
                    <a:pt x="184" y="24"/>
                    <a:pt x="177" y="31"/>
                    <a:pt x="169" y="31"/>
                  </a:cubicBezTo>
                  <a:cubicBezTo>
                    <a:pt x="92" y="31"/>
                    <a:pt x="30" y="93"/>
                    <a:pt x="30" y="169"/>
                  </a:cubicBezTo>
                  <a:cubicBezTo>
                    <a:pt x="30" y="245"/>
                    <a:pt x="92" y="308"/>
                    <a:pt x="169" y="308"/>
                  </a:cubicBezTo>
                  <a:cubicBezTo>
                    <a:pt x="245" y="308"/>
                    <a:pt x="307" y="245"/>
                    <a:pt x="307" y="169"/>
                  </a:cubicBezTo>
                  <a:cubicBezTo>
                    <a:pt x="307" y="161"/>
                    <a:pt x="314" y="154"/>
                    <a:pt x="322" y="154"/>
                  </a:cubicBezTo>
                  <a:cubicBezTo>
                    <a:pt x="331" y="154"/>
                    <a:pt x="338" y="161"/>
                    <a:pt x="338" y="169"/>
                  </a:cubicBezTo>
                  <a:cubicBezTo>
                    <a:pt x="338" y="262"/>
                    <a:pt x="262" y="338"/>
                    <a:pt x="169" y="338"/>
                  </a:cubicBez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5" name="그룹 194"/>
          <p:cNvGrpSpPr/>
          <p:nvPr/>
        </p:nvGrpSpPr>
        <p:grpSpPr>
          <a:xfrm rot="16200000">
            <a:off x="1658688" y="2406472"/>
            <a:ext cx="121500" cy="307800"/>
            <a:chOff x="4348975" y="3708538"/>
            <a:chExt cx="161977" cy="409774"/>
          </a:xfrm>
        </p:grpSpPr>
        <p:sp>
          <p:nvSpPr>
            <p:cNvPr id="113" name="자유형 112"/>
            <p:cNvSpPr/>
            <p:nvPr/>
          </p:nvSpPr>
          <p:spPr>
            <a:xfrm>
              <a:off x="4348975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4" name="자유형 113"/>
            <p:cNvSpPr/>
            <p:nvPr/>
          </p:nvSpPr>
          <p:spPr>
            <a:xfrm>
              <a:off x="4348975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5" name="자유형 114"/>
            <p:cNvSpPr/>
            <p:nvPr/>
          </p:nvSpPr>
          <p:spPr>
            <a:xfrm>
              <a:off x="4348975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0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0" name="그룹 189"/>
          <p:cNvGrpSpPr/>
          <p:nvPr/>
        </p:nvGrpSpPr>
        <p:grpSpPr>
          <a:xfrm>
            <a:off x="414694" y="2085683"/>
            <a:ext cx="950551" cy="949378"/>
            <a:chOff x="3794700" y="2349009"/>
            <a:chExt cx="1267401" cy="1265837"/>
          </a:xfrm>
        </p:grpSpPr>
        <p:sp>
          <p:nvSpPr>
            <p:cNvPr id="111" name="자유형 110"/>
            <p:cNvSpPr/>
            <p:nvPr/>
          </p:nvSpPr>
          <p:spPr>
            <a:xfrm>
              <a:off x="3794700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2" name="자유형 111"/>
            <p:cNvSpPr/>
            <p:nvPr/>
          </p:nvSpPr>
          <p:spPr>
            <a:xfrm>
              <a:off x="3794700" y="2349009"/>
              <a:ext cx="1105367" cy="1265837"/>
            </a:xfrm>
            <a:custGeom>
              <a:avLst/>
              <a:gdLst>
                <a:gd name="T0" fmla="*/ -2 w 295"/>
                <a:gd name="T1" fmla="*/ -2 h 338"/>
                <a:gd name="T2" fmla="*/ 0 60000 65536"/>
                <a:gd name="T3" fmla="*/ 0 w 295"/>
                <a:gd name="T4" fmla="*/ -2 h 338"/>
                <a:gd name="T5" fmla="*/ 0 60000 65536"/>
                <a:gd name="T6" fmla="*/ -2 w 295"/>
                <a:gd name="T7" fmla="*/ 0 h 338"/>
                <a:gd name="T8" fmla="*/ 0 60000 65536"/>
                <a:gd name="T9" fmla="*/ -2 w 295"/>
                <a:gd name="T10" fmla="*/ -2 h 338"/>
                <a:gd name="T11" fmla="*/ 0 60000 65536"/>
                <a:gd name="T12" fmla="*/ -2 w 295"/>
                <a:gd name="T13" fmla="*/ -2 h 338"/>
                <a:gd name="T14" fmla="*/ 0 60000 65536"/>
                <a:gd name="T15" fmla="*/ -2 w 295"/>
                <a:gd name="T16" fmla="*/ -2 h 338"/>
                <a:gd name="T17" fmla="*/ 0 60000 65536"/>
                <a:gd name="T18" fmla="*/ -2 w 295"/>
                <a:gd name="T19" fmla="*/ -2 h 338"/>
                <a:gd name="T20" fmla="*/ 0 60000 65536"/>
                <a:gd name="T21" fmla="*/ -2 w 295"/>
                <a:gd name="T22" fmla="*/ -2 h 338"/>
                <a:gd name="T23" fmla="*/ 0 60000 65536"/>
                <a:gd name="T24" fmla="*/ -2 w 295"/>
                <a:gd name="T25" fmla="*/ -2 h 338"/>
                <a:gd name="T26" fmla="*/ 0 60000 65536"/>
                <a:gd name="T27" fmla="*/ -2 w 295"/>
                <a:gd name="T28" fmla="*/ -2 h 338"/>
                <a:gd name="T29" fmla="*/ 0 60000 65536"/>
                <a:gd name="T30" fmla="*/ -2 w 295"/>
                <a:gd name="T31" fmla="*/ -2 h 338"/>
                <a:gd name="T32" fmla="*/ 0 60000 65536"/>
                <a:gd name="T33" fmla="*/ 0 w 295"/>
                <a:gd name="T34" fmla="*/ 0 h 338"/>
                <a:gd name="T35" fmla="*/ 295 w 295"/>
                <a:gd name="T36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</a:cxnLst>
              <a:rect l="T33" t="T34" r="T35" b="T36"/>
              <a:pathLst>
                <a:path w="295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8" y="0"/>
                    <a:pt x="184" y="7"/>
                    <a:pt x="184" y="15"/>
                  </a:cubicBezTo>
                  <a:cubicBezTo>
                    <a:pt x="184" y="24"/>
                    <a:pt x="178" y="31"/>
                    <a:pt x="169" y="31"/>
                  </a:cubicBezTo>
                  <a:cubicBezTo>
                    <a:pt x="93" y="31"/>
                    <a:pt x="31" y="93"/>
                    <a:pt x="31" y="169"/>
                  </a:cubicBezTo>
                  <a:cubicBezTo>
                    <a:pt x="31" y="245"/>
                    <a:pt x="93" y="308"/>
                    <a:pt x="169" y="308"/>
                  </a:cubicBezTo>
                  <a:cubicBezTo>
                    <a:pt x="206" y="308"/>
                    <a:pt x="241" y="293"/>
                    <a:pt x="267" y="267"/>
                  </a:cubicBezTo>
                  <a:cubicBezTo>
                    <a:pt x="273" y="261"/>
                    <a:pt x="283" y="261"/>
                    <a:pt x="289" y="267"/>
                  </a:cubicBezTo>
                  <a:cubicBezTo>
                    <a:pt x="295" y="273"/>
                    <a:pt x="295" y="283"/>
                    <a:pt x="289" y="289"/>
                  </a:cubicBezTo>
                  <a:cubicBezTo>
                    <a:pt x="257" y="321"/>
                    <a:pt x="214" y="338"/>
                    <a:pt x="169" y="338"/>
                  </a:cubicBez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89115" y="2667721"/>
              <a:ext cx="694493" cy="617404"/>
            </a:xfrm>
            <a:prstGeom prst="rect">
              <a:avLst/>
            </a:prstGeom>
          </p:spPr>
        </p:pic>
      </p:grpSp>
      <p:sp>
        <p:nvSpPr>
          <p:cNvPr id="199" name="TextBox 198"/>
          <p:cNvSpPr txBox="1"/>
          <p:nvPr/>
        </p:nvSpPr>
        <p:spPr>
          <a:xfrm>
            <a:off x="1873338" y="1169723"/>
            <a:ext cx="6730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고객들은 </a:t>
            </a:r>
            <a:r>
              <a:rPr lang="en-US" altLang="ko-KR"/>
              <a:t>kit</a:t>
            </a:r>
            <a:r>
              <a:rPr lang="ko-KR" altLang="en-US"/>
              <a:t>에 대한 고유의 </a:t>
            </a:r>
            <a:r>
              <a:rPr lang="en-US" altLang="ko-KR"/>
              <a:t>license </a:t>
            </a:r>
            <a:r>
              <a:rPr lang="ko-KR" altLang="en-US"/>
              <a:t>번호를 받게 되며, </a:t>
            </a:r>
            <a:r>
              <a:rPr lang="en-US" altLang="ko-KR"/>
              <a:t>SW</a:t>
            </a:r>
            <a:r>
              <a:rPr lang="ko-KR" altLang="en-US"/>
              <a:t>상에서 </a:t>
            </a:r>
            <a:r>
              <a:rPr lang="en-US" altLang="ko-KR"/>
              <a:t>login</a:t>
            </a:r>
            <a:r>
              <a:rPr lang="ko-KR" altLang="en-US"/>
              <a:t> 하고 기본으로 </a:t>
            </a:r>
            <a:r>
              <a:rPr lang="en-US" altLang="ko-KR"/>
              <a:t>drums, keyboards, launch pad</a:t>
            </a:r>
            <a:r>
              <a:rPr lang="ko-KR" altLang="en-US"/>
              <a:t> 중 하나의 악기 </a:t>
            </a:r>
            <a:r>
              <a:rPr lang="en-US" altLang="ko-KR"/>
              <a:t>unit</a:t>
            </a:r>
            <a:r>
              <a:rPr lang="ko-KR" altLang="en-US"/>
              <a:t>을 고를 수 있다.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873338" y="2319653"/>
            <a:ext cx="6730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en-US" altLang="ko-KR" dirty="0"/>
              <a:t>keyboard</a:t>
            </a:r>
            <a:r>
              <a:rPr lang="ko-KR" altLang="en-US" dirty="0"/>
              <a:t>는 </a:t>
            </a:r>
            <a:r>
              <a:rPr lang="ko-KR" altLang="en-US" dirty="0" err="1"/>
              <a:t>신디사이저</a:t>
            </a:r>
            <a:r>
              <a:rPr lang="ko-KR" altLang="en-US" dirty="0"/>
              <a:t> 기능을 이용하여, </a:t>
            </a:r>
            <a:r>
              <a:rPr lang="en-US" altLang="ko-KR" dirty="0"/>
              <a:t>piano</a:t>
            </a:r>
            <a:r>
              <a:rPr lang="ko-KR" altLang="en-US" dirty="0"/>
              <a:t> 소리 이외에도 오르간이나 </a:t>
            </a:r>
            <a:r>
              <a:rPr lang="ko-KR" altLang="en-US" dirty="0" err="1"/>
              <a:t>일렉트릭</a:t>
            </a:r>
            <a:r>
              <a:rPr lang="ko-KR" altLang="en-US" dirty="0"/>
              <a:t> 피아노와 같은 다른 건반악기의 음색으로도 변경하여 연주가 가능하다.</a:t>
            </a:r>
          </a:p>
        </p:txBody>
      </p:sp>
      <p:grpSp>
        <p:nvGrpSpPr>
          <p:cNvPr id="28" name="그룹 27"/>
          <p:cNvGrpSpPr/>
          <p:nvPr/>
        </p:nvGrpSpPr>
        <p:grpSpPr>
          <a:xfrm rot="16200000">
            <a:off x="1711004" y="3786158"/>
            <a:ext cx="121500" cy="307800"/>
            <a:chOff x="5883212" y="3708538"/>
            <a:chExt cx="161977" cy="409774"/>
          </a:xfrm>
        </p:grpSpPr>
        <p:sp>
          <p:nvSpPr>
            <p:cNvPr id="29" name="자유형 28"/>
            <p:cNvSpPr/>
            <p:nvPr/>
          </p:nvSpPr>
          <p:spPr>
            <a:xfrm>
              <a:off x="5883212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0" name="자유형 29"/>
            <p:cNvSpPr/>
            <p:nvPr/>
          </p:nvSpPr>
          <p:spPr>
            <a:xfrm>
              <a:off x="5883212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1" name="자유형 30"/>
            <p:cNvSpPr/>
            <p:nvPr/>
          </p:nvSpPr>
          <p:spPr>
            <a:xfrm>
              <a:off x="5883212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2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32" name="그룹 31"/>
          <p:cNvGrpSpPr/>
          <p:nvPr/>
        </p:nvGrpSpPr>
        <p:grpSpPr>
          <a:xfrm>
            <a:off x="413423" y="3404620"/>
            <a:ext cx="950551" cy="949378"/>
            <a:chOff x="5332064" y="2349009"/>
            <a:chExt cx="1267401" cy="1265837"/>
          </a:xfrm>
        </p:grpSpPr>
        <p:sp>
          <p:nvSpPr>
            <p:cNvPr id="33" name="자유형 32"/>
            <p:cNvSpPr/>
            <p:nvPr/>
          </p:nvSpPr>
          <p:spPr>
            <a:xfrm>
              <a:off x="5332064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2" y="308"/>
                    <a:pt x="30" y="245"/>
                    <a:pt x="30" y="169"/>
                  </a:cubicBezTo>
                  <a:cubicBezTo>
                    <a:pt x="30" y="93"/>
                    <a:pt x="92" y="31"/>
                    <a:pt x="169" y="31"/>
                  </a:cubicBezTo>
                  <a:cubicBezTo>
                    <a:pt x="245" y="31"/>
                    <a:pt x="307" y="93"/>
                    <a:pt x="307" y="169"/>
                  </a:cubicBezTo>
                  <a:cubicBezTo>
                    <a:pt x="307" y="245"/>
                    <a:pt x="245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4" name="자유형 33"/>
            <p:cNvSpPr/>
            <p:nvPr/>
          </p:nvSpPr>
          <p:spPr>
            <a:xfrm>
              <a:off x="5332064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0 w 338"/>
                <a:gd name="T4" fmla="*/ -2 h 338"/>
                <a:gd name="T5" fmla="*/ 0 60000 65536"/>
                <a:gd name="T6" fmla="*/ -2 w 338"/>
                <a:gd name="T7" fmla="*/ 0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-2 h 338"/>
                <a:gd name="T17" fmla="*/ 0 60000 65536"/>
                <a:gd name="T18" fmla="*/ -2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-2 h 338"/>
                <a:gd name="T29" fmla="*/ 0 60000 65536"/>
                <a:gd name="T30" fmla="*/ -2 w 338"/>
                <a:gd name="T31" fmla="*/ -2 h 338"/>
                <a:gd name="T32" fmla="*/ 0 60000 65536"/>
                <a:gd name="T33" fmla="*/ -2 w 338"/>
                <a:gd name="T34" fmla="*/ -2 h 338"/>
                <a:gd name="T35" fmla="*/ 0 60000 65536"/>
                <a:gd name="T36" fmla="*/ -2 w 338"/>
                <a:gd name="T37" fmla="*/ -2 h 338"/>
                <a:gd name="T38" fmla="*/ 0 60000 65536"/>
                <a:gd name="T39" fmla="*/ 0 w 338"/>
                <a:gd name="T40" fmla="*/ 0 h 338"/>
                <a:gd name="T41" fmla="*/ 338 w 338"/>
                <a:gd name="T42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</a:cxnLst>
              <a:rect l="T39" t="T40" r="T41" b="T42"/>
              <a:pathLst>
                <a:path w="338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7" y="0"/>
                    <a:pt x="184" y="7"/>
                    <a:pt x="184" y="15"/>
                  </a:cubicBezTo>
                  <a:cubicBezTo>
                    <a:pt x="184" y="24"/>
                    <a:pt x="177" y="31"/>
                    <a:pt x="169" y="31"/>
                  </a:cubicBezTo>
                  <a:cubicBezTo>
                    <a:pt x="92" y="31"/>
                    <a:pt x="30" y="93"/>
                    <a:pt x="30" y="169"/>
                  </a:cubicBezTo>
                  <a:cubicBezTo>
                    <a:pt x="30" y="245"/>
                    <a:pt x="92" y="308"/>
                    <a:pt x="169" y="308"/>
                  </a:cubicBezTo>
                  <a:cubicBezTo>
                    <a:pt x="245" y="308"/>
                    <a:pt x="307" y="245"/>
                    <a:pt x="307" y="169"/>
                  </a:cubicBezTo>
                  <a:cubicBezTo>
                    <a:pt x="307" y="131"/>
                    <a:pt x="291" y="94"/>
                    <a:pt x="263" y="68"/>
                  </a:cubicBezTo>
                  <a:cubicBezTo>
                    <a:pt x="257" y="62"/>
                    <a:pt x="257" y="52"/>
                    <a:pt x="262" y="46"/>
                  </a:cubicBezTo>
                  <a:cubicBezTo>
                    <a:pt x="268" y="40"/>
                    <a:pt x="278" y="39"/>
                    <a:pt x="284" y="45"/>
                  </a:cubicBezTo>
                  <a:cubicBezTo>
                    <a:pt x="318" y="77"/>
                    <a:pt x="338" y="122"/>
                    <a:pt x="338" y="169"/>
                  </a:cubicBezTo>
                  <a:cubicBezTo>
                    <a:pt x="338" y="262"/>
                    <a:pt x="262" y="338"/>
                    <a:pt x="169" y="338"/>
                  </a:cubicBez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5" name="그룹 34"/>
            <p:cNvGrpSpPr/>
            <p:nvPr/>
          </p:nvGrpSpPr>
          <p:grpSpPr>
            <a:xfrm>
              <a:off x="5587973" y="2564747"/>
              <a:ext cx="796062" cy="792243"/>
              <a:chOff x="1266634" y="1077515"/>
              <a:chExt cx="5571581" cy="470296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3"/>
              <a:srcRect l="1100" t="8690" r="2990" b="7860"/>
              <a:stretch>
                <a:fillRect/>
              </a:stretch>
            </p:blipFill>
            <p:spPr>
              <a:xfrm>
                <a:off x="1266634" y="1077515"/>
                <a:ext cx="5405437" cy="470296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07223" h="4702968">
                    <a:moveTo>
                      <a:pt x="2894174" y="1702594"/>
                    </a:moveTo>
                    <a:cubicBezTo>
                      <a:pt x="2882264" y="1651000"/>
                      <a:pt x="2729020" y="985837"/>
                      <a:pt x="2715522" y="928687"/>
                    </a:cubicBezTo>
                    <a:cubicBezTo>
                      <a:pt x="2702023" y="871537"/>
                      <a:pt x="2694083" y="852487"/>
                      <a:pt x="2691701" y="845343"/>
                    </a:cubicBezTo>
                    <a:cubicBezTo>
                      <a:pt x="2689319" y="838199"/>
                      <a:pt x="2681379" y="825499"/>
                      <a:pt x="2679791" y="821531"/>
                    </a:cubicBezTo>
                    <a:cubicBezTo>
                      <a:pt x="2678203" y="817562"/>
                      <a:pt x="2669469" y="790574"/>
                      <a:pt x="2667881" y="785812"/>
                    </a:cubicBezTo>
                    <a:cubicBezTo>
                      <a:pt x="2666293" y="781049"/>
                      <a:pt x="2658352" y="754062"/>
                      <a:pt x="2655971" y="750093"/>
                    </a:cubicBezTo>
                    <a:cubicBezTo>
                      <a:pt x="2653589" y="746124"/>
                      <a:pt x="2635326" y="731043"/>
                      <a:pt x="2632150" y="726281"/>
                    </a:cubicBezTo>
                    <a:cubicBezTo>
                      <a:pt x="2628974" y="721518"/>
                      <a:pt x="2610712" y="684212"/>
                      <a:pt x="2608330" y="678656"/>
                    </a:cubicBezTo>
                    <a:cubicBezTo>
                      <a:pt x="2605948" y="673099"/>
                      <a:pt x="2598802" y="646906"/>
                      <a:pt x="2596420" y="642937"/>
                    </a:cubicBezTo>
                    <a:cubicBezTo>
                      <a:pt x="2594037" y="638968"/>
                      <a:pt x="2574187" y="621506"/>
                      <a:pt x="2572599" y="619124"/>
                    </a:cubicBezTo>
                    <a:cubicBezTo>
                      <a:pt x="2571011" y="616743"/>
                      <a:pt x="2575775" y="611981"/>
                      <a:pt x="2572599" y="607218"/>
                    </a:cubicBezTo>
                    <a:cubicBezTo>
                      <a:pt x="2569423" y="602456"/>
                      <a:pt x="2528135" y="552449"/>
                      <a:pt x="2524959" y="547687"/>
                    </a:cubicBezTo>
                    <a:cubicBezTo>
                      <a:pt x="2521783" y="542924"/>
                      <a:pt x="2526547" y="538162"/>
                      <a:pt x="2524959" y="535781"/>
                    </a:cubicBezTo>
                    <a:cubicBezTo>
                      <a:pt x="2523371" y="533399"/>
                      <a:pt x="2503520" y="516731"/>
                      <a:pt x="2501138" y="511968"/>
                    </a:cubicBezTo>
                    <a:cubicBezTo>
                      <a:pt x="2498756" y="507206"/>
                      <a:pt x="2491610" y="469106"/>
                      <a:pt x="2489228" y="464343"/>
                    </a:cubicBezTo>
                    <a:cubicBezTo>
                      <a:pt x="2486846" y="459581"/>
                      <a:pt x="2468583" y="442912"/>
                      <a:pt x="2465408" y="440531"/>
                    </a:cubicBezTo>
                    <a:cubicBezTo>
                      <a:pt x="2462231" y="438150"/>
                      <a:pt x="2443969" y="431006"/>
                      <a:pt x="2441587" y="428625"/>
                    </a:cubicBezTo>
                    <a:cubicBezTo>
                      <a:pt x="2439205" y="426243"/>
                      <a:pt x="2432059" y="407987"/>
                      <a:pt x="2429677" y="404812"/>
                    </a:cubicBezTo>
                    <a:cubicBezTo>
                      <a:pt x="2427296" y="401637"/>
                      <a:pt x="2408239" y="383381"/>
                      <a:pt x="2405857" y="381000"/>
                    </a:cubicBezTo>
                    <a:cubicBezTo>
                      <a:pt x="2403474" y="378618"/>
                      <a:pt x="2397916" y="371474"/>
                      <a:pt x="2393947" y="369093"/>
                    </a:cubicBezTo>
                    <a:cubicBezTo>
                      <a:pt x="2389976" y="366712"/>
                      <a:pt x="2349482" y="347662"/>
                      <a:pt x="2346306" y="345281"/>
                    </a:cubicBezTo>
                    <a:cubicBezTo>
                      <a:pt x="2343130" y="342900"/>
                      <a:pt x="2347894" y="335756"/>
                      <a:pt x="2346306" y="333375"/>
                    </a:cubicBezTo>
                    <a:cubicBezTo>
                      <a:pt x="2344718" y="330993"/>
                      <a:pt x="2325661" y="312737"/>
                      <a:pt x="2322485" y="309562"/>
                    </a:cubicBezTo>
                    <a:cubicBezTo>
                      <a:pt x="2319309" y="306387"/>
                      <a:pt x="2302635" y="288131"/>
                      <a:pt x="2298665" y="285750"/>
                    </a:cubicBezTo>
                    <a:cubicBezTo>
                      <a:pt x="2294695" y="283368"/>
                      <a:pt x="2266110" y="275431"/>
                      <a:pt x="2262935" y="273843"/>
                    </a:cubicBezTo>
                    <a:cubicBezTo>
                      <a:pt x="2259759" y="272256"/>
                      <a:pt x="2253406" y="263524"/>
                      <a:pt x="2251024" y="261937"/>
                    </a:cubicBezTo>
                    <a:cubicBezTo>
                      <a:pt x="2248642" y="260349"/>
                      <a:pt x="2231968" y="253206"/>
                      <a:pt x="2227204" y="250031"/>
                    </a:cubicBezTo>
                    <a:cubicBezTo>
                      <a:pt x="2222440" y="246856"/>
                      <a:pt x="2184327" y="217487"/>
                      <a:pt x="2179563" y="214312"/>
                    </a:cubicBezTo>
                    <a:cubicBezTo>
                      <a:pt x="2174799" y="211137"/>
                      <a:pt x="2158125" y="203993"/>
                      <a:pt x="2155743" y="202406"/>
                    </a:cubicBezTo>
                    <a:cubicBezTo>
                      <a:pt x="2153361" y="200818"/>
                      <a:pt x="2146215" y="192881"/>
                      <a:pt x="2143833" y="190500"/>
                    </a:cubicBezTo>
                    <a:cubicBezTo>
                      <a:pt x="2141451" y="188118"/>
                      <a:pt x="2123188" y="169862"/>
                      <a:pt x="2120012" y="166687"/>
                    </a:cubicBezTo>
                    <a:cubicBezTo>
                      <a:pt x="2116836" y="163512"/>
                      <a:pt x="2099367" y="146049"/>
                      <a:pt x="2096192" y="142875"/>
                    </a:cubicBezTo>
                    <a:cubicBezTo>
                      <a:pt x="2093015" y="139699"/>
                      <a:pt x="2075547" y="121443"/>
                      <a:pt x="2072371" y="119062"/>
                    </a:cubicBezTo>
                    <a:cubicBezTo>
                      <a:pt x="2069195" y="116681"/>
                      <a:pt x="2052521" y="108743"/>
                      <a:pt x="2048551" y="107156"/>
                    </a:cubicBezTo>
                    <a:cubicBezTo>
                      <a:pt x="2044581" y="105568"/>
                      <a:pt x="2015996" y="96043"/>
                      <a:pt x="2012820" y="95250"/>
                    </a:cubicBezTo>
                    <a:cubicBezTo>
                      <a:pt x="2009645" y="94456"/>
                      <a:pt x="2004086" y="96043"/>
                      <a:pt x="2000910" y="95250"/>
                    </a:cubicBezTo>
                    <a:cubicBezTo>
                      <a:pt x="1997734" y="94456"/>
                      <a:pt x="1969150" y="84931"/>
                      <a:pt x="1965180" y="83343"/>
                    </a:cubicBezTo>
                    <a:cubicBezTo>
                      <a:pt x="1961210" y="81756"/>
                      <a:pt x="1946123" y="73024"/>
                      <a:pt x="1941359" y="71437"/>
                    </a:cubicBezTo>
                    <a:cubicBezTo>
                      <a:pt x="1936595" y="69849"/>
                      <a:pt x="1900865" y="60324"/>
                      <a:pt x="1893719" y="59531"/>
                    </a:cubicBezTo>
                    <a:cubicBezTo>
                      <a:pt x="1886573" y="58737"/>
                      <a:pt x="1839726" y="60324"/>
                      <a:pt x="1834168" y="59531"/>
                    </a:cubicBezTo>
                    <a:cubicBezTo>
                      <a:pt x="1828610" y="58737"/>
                      <a:pt x="1834961" y="48418"/>
                      <a:pt x="1810347" y="47625"/>
                    </a:cubicBezTo>
                    <a:cubicBezTo>
                      <a:pt x="1785733" y="46831"/>
                      <a:pt x="1488773" y="46831"/>
                      <a:pt x="1464952" y="47625"/>
                    </a:cubicBezTo>
                    <a:cubicBezTo>
                      <a:pt x="1441132" y="48418"/>
                      <a:pt x="1454630" y="57943"/>
                      <a:pt x="1453042" y="59531"/>
                    </a:cubicBezTo>
                    <a:cubicBezTo>
                      <a:pt x="1451454" y="61118"/>
                      <a:pt x="1444307" y="70643"/>
                      <a:pt x="1441132" y="71437"/>
                    </a:cubicBezTo>
                    <a:cubicBezTo>
                      <a:pt x="1437955" y="72231"/>
                      <a:pt x="1408577" y="70643"/>
                      <a:pt x="1405401" y="71437"/>
                    </a:cubicBezTo>
                    <a:cubicBezTo>
                      <a:pt x="1402225" y="72231"/>
                      <a:pt x="1396667" y="82549"/>
                      <a:pt x="1393491" y="83343"/>
                    </a:cubicBezTo>
                    <a:cubicBezTo>
                      <a:pt x="1390315" y="84137"/>
                      <a:pt x="1361730" y="81756"/>
                      <a:pt x="1357760" y="83343"/>
                    </a:cubicBezTo>
                    <a:cubicBezTo>
                      <a:pt x="1353790" y="84931"/>
                      <a:pt x="1338704" y="105568"/>
                      <a:pt x="1333940" y="107156"/>
                    </a:cubicBezTo>
                    <a:cubicBezTo>
                      <a:pt x="1329176" y="108743"/>
                      <a:pt x="1291063" y="106362"/>
                      <a:pt x="1286299" y="107156"/>
                    </a:cubicBezTo>
                    <a:cubicBezTo>
                      <a:pt x="1281535" y="107949"/>
                      <a:pt x="1267243" y="118268"/>
                      <a:pt x="1262479" y="119062"/>
                    </a:cubicBezTo>
                    <a:cubicBezTo>
                      <a:pt x="1257715" y="119856"/>
                      <a:pt x="1218808" y="118268"/>
                      <a:pt x="1214838" y="119062"/>
                    </a:cubicBezTo>
                    <a:cubicBezTo>
                      <a:pt x="1210868" y="119856"/>
                      <a:pt x="1205310" y="129381"/>
                      <a:pt x="1202928" y="130968"/>
                    </a:cubicBezTo>
                    <a:cubicBezTo>
                      <a:pt x="1200546" y="132556"/>
                      <a:pt x="1182284" y="142081"/>
                      <a:pt x="1179108" y="142875"/>
                    </a:cubicBezTo>
                    <a:cubicBezTo>
                      <a:pt x="1175932" y="143668"/>
                      <a:pt x="1158463" y="142081"/>
                      <a:pt x="1155287" y="142875"/>
                    </a:cubicBezTo>
                    <a:cubicBezTo>
                      <a:pt x="1152111" y="143668"/>
                      <a:pt x="1134643" y="153193"/>
                      <a:pt x="1131467" y="154781"/>
                    </a:cubicBezTo>
                    <a:cubicBezTo>
                      <a:pt x="1128291" y="156368"/>
                      <a:pt x="1110028" y="165099"/>
                      <a:pt x="1107647" y="166687"/>
                    </a:cubicBezTo>
                    <a:cubicBezTo>
                      <a:pt x="1105264" y="168274"/>
                      <a:pt x="1098118" y="177006"/>
                      <a:pt x="1095736" y="178593"/>
                    </a:cubicBezTo>
                    <a:cubicBezTo>
                      <a:pt x="1093354" y="180181"/>
                      <a:pt x="1074298" y="189706"/>
                      <a:pt x="1071916" y="190500"/>
                    </a:cubicBezTo>
                    <a:cubicBezTo>
                      <a:pt x="1069534" y="191293"/>
                      <a:pt x="1062387" y="189706"/>
                      <a:pt x="1060006" y="190500"/>
                    </a:cubicBezTo>
                    <a:cubicBezTo>
                      <a:pt x="1057624" y="191293"/>
                      <a:pt x="1038567" y="200818"/>
                      <a:pt x="1036186" y="202406"/>
                    </a:cubicBezTo>
                    <a:cubicBezTo>
                      <a:pt x="1033804" y="203993"/>
                      <a:pt x="1025863" y="212724"/>
                      <a:pt x="1024275" y="214312"/>
                    </a:cubicBezTo>
                    <a:cubicBezTo>
                      <a:pt x="1022687" y="215899"/>
                      <a:pt x="1016335" y="225424"/>
                      <a:pt x="1012365" y="226218"/>
                    </a:cubicBezTo>
                    <a:cubicBezTo>
                      <a:pt x="1008395" y="227012"/>
                      <a:pt x="970282" y="224631"/>
                      <a:pt x="964724" y="226218"/>
                    </a:cubicBezTo>
                    <a:cubicBezTo>
                      <a:pt x="959166" y="227806"/>
                      <a:pt x="931376" y="247650"/>
                      <a:pt x="928994" y="250031"/>
                    </a:cubicBezTo>
                    <a:cubicBezTo>
                      <a:pt x="926612" y="252412"/>
                      <a:pt x="929788" y="260349"/>
                      <a:pt x="928994" y="261937"/>
                    </a:cubicBezTo>
                    <a:cubicBezTo>
                      <a:pt x="928200" y="263524"/>
                      <a:pt x="919465" y="272256"/>
                      <a:pt x="917083" y="273843"/>
                    </a:cubicBezTo>
                    <a:cubicBezTo>
                      <a:pt x="914701" y="275431"/>
                      <a:pt x="894851" y="284162"/>
                      <a:pt x="893263" y="285750"/>
                    </a:cubicBezTo>
                    <a:cubicBezTo>
                      <a:pt x="891675" y="287337"/>
                      <a:pt x="894057" y="296068"/>
                      <a:pt x="893263" y="297656"/>
                    </a:cubicBezTo>
                    <a:cubicBezTo>
                      <a:pt x="892469" y="299243"/>
                      <a:pt x="882941" y="307974"/>
                      <a:pt x="881353" y="309562"/>
                    </a:cubicBezTo>
                    <a:cubicBezTo>
                      <a:pt x="879765" y="311149"/>
                      <a:pt x="871031" y="319881"/>
                      <a:pt x="869443" y="321468"/>
                    </a:cubicBezTo>
                    <a:cubicBezTo>
                      <a:pt x="867855" y="323056"/>
                      <a:pt x="859121" y="331787"/>
                      <a:pt x="857533" y="333375"/>
                    </a:cubicBezTo>
                    <a:cubicBezTo>
                      <a:pt x="855945" y="334962"/>
                      <a:pt x="847211" y="343693"/>
                      <a:pt x="845623" y="345281"/>
                    </a:cubicBezTo>
                    <a:cubicBezTo>
                      <a:pt x="844035" y="346868"/>
                      <a:pt x="834506" y="355599"/>
                      <a:pt x="833712" y="357187"/>
                    </a:cubicBezTo>
                    <a:cubicBezTo>
                      <a:pt x="832918" y="358774"/>
                      <a:pt x="834506" y="367506"/>
                      <a:pt x="833712" y="369093"/>
                    </a:cubicBezTo>
                    <a:cubicBezTo>
                      <a:pt x="832918" y="370681"/>
                      <a:pt x="823390" y="378618"/>
                      <a:pt x="821802" y="381000"/>
                    </a:cubicBezTo>
                    <a:cubicBezTo>
                      <a:pt x="820214" y="383381"/>
                      <a:pt x="811480" y="402431"/>
                      <a:pt x="809892" y="404812"/>
                    </a:cubicBezTo>
                    <a:cubicBezTo>
                      <a:pt x="808304" y="407193"/>
                      <a:pt x="799570" y="414337"/>
                      <a:pt x="797982" y="416718"/>
                    </a:cubicBezTo>
                    <a:cubicBezTo>
                      <a:pt x="796394" y="419099"/>
                      <a:pt x="787659" y="438150"/>
                      <a:pt x="786072" y="440531"/>
                    </a:cubicBezTo>
                    <a:cubicBezTo>
                      <a:pt x="784484" y="442912"/>
                      <a:pt x="775749" y="450056"/>
                      <a:pt x="774161" y="452437"/>
                    </a:cubicBezTo>
                    <a:cubicBezTo>
                      <a:pt x="772573" y="454818"/>
                      <a:pt x="763839" y="473868"/>
                      <a:pt x="762251" y="476250"/>
                    </a:cubicBezTo>
                    <a:cubicBezTo>
                      <a:pt x="760663" y="478631"/>
                      <a:pt x="751135" y="486568"/>
                      <a:pt x="750341" y="488156"/>
                    </a:cubicBezTo>
                    <a:cubicBezTo>
                      <a:pt x="749547" y="489743"/>
                      <a:pt x="751135" y="497681"/>
                      <a:pt x="750341" y="500062"/>
                    </a:cubicBezTo>
                    <a:cubicBezTo>
                      <a:pt x="749547" y="502443"/>
                      <a:pt x="740019" y="519906"/>
                      <a:pt x="738431" y="523874"/>
                    </a:cubicBezTo>
                    <a:cubicBezTo>
                      <a:pt x="736843" y="527843"/>
                      <a:pt x="728902" y="554831"/>
                      <a:pt x="726521" y="559593"/>
                    </a:cubicBezTo>
                    <a:cubicBezTo>
                      <a:pt x="724139" y="564356"/>
                      <a:pt x="704288" y="591343"/>
                      <a:pt x="702700" y="595312"/>
                    </a:cubicBezTo>
                    <a:cubicBezTo>
                      <a:pt x="701112" y="599281"/>
                      <a:pt x="703494" y="616743"/>
                      <a:pt x="702700" y="619124"/>
                    </a:cubicBezTo>
                    <a:cubicBezTo>
                      <a:pt x="701906" y="621506"/>
                      <a:pt x="691584" y="628649"/>
                      <a:pt x="690790" y="631031"/>
                    </a:cubicBezTo>
                    <a:cubicBezTo>
                      <a:pt x="689996" y="633412"/>
                      <a:pt x="691584" y="652462"/>
                      <a:pt x="690790" y="654843"/>
                    </a:cubicBezTo>
                    <a:cubicBezTo>
                      <a:pt x="689996" y="657224"/>
                      <a:pt x="680468" y="665162"/>
                      <a:pt x="678880" y="666749"/>
                    </a:cubicBezTo>
                    <a:cubicBezTo>
                      <a:pt x="677292" y="668337"/>
                      <a:pt x="667764" y="676274"/>
                      <a:pt x="666970" y="678656"/>
                    </a:cubicBezTo>
                    <a:cubicBezTo>
                      <a:pt x="666176" y="681037"/>
                      <a:pt x="668558" y="698499"/>
                      <a:pt x="666970" y="702468"/>
                    </a:cubicBezTo>
                    <a:cubicBezTo>
                      <a:pt x="665382" y="706437"/>
                      <a:pt x="645531" y="734218"/>
                      <a:pt x="643149" y="738187"/>
                    </a:cubicBezTo>
                    <a:cubicBezTo>
                      <a:pt x="640767" y="742156"/>
                      <a:pt x="632827" y="757237"/>
                      <a:pt x="631239" y="761999"/>
                    </a:cubicBezTo>
                    <a:cubicBezTo>
                      <a:pt x="629651" y="766762"/>
                      <a:pt x="621711" y="804862"/>
                      <a:pt x="619329" y="809624"/>
                    </a:cubicBezTo>
                    <a:cubicBezTo>
                      <a:pt x="616947" y="814387"/>
                      <a:pt x="597891" y="829468"/>
                      <a:pt x="595509" y="833437"/>
                    </a:cubicBezTo>
                    <a:cubicBezTo>
                      <a:pt x="593127" y="837406"/>
                      <a:pt x="585186" y="865981"/>
                      <a:pt x="583599" y="869156"/>
                    </a:cubicBezTo>
                    <a:cubicBezTo>
                      <a:pt x="582010" y="872331"/>
                      <a:pt x="573276" y="879475"/>
                      <a:pt x="571688" y="881062"/>
                    </a:cubicBezTo>
                    <a:cubicBezTo>
                      <a:pt x="570100" y="882649"/>
                      <a:pt x="560572" y="891381"/>
                      <a:pt x="559778" y="892968"/>
                    </a:cubicBezTo>
                    <a:cubicBezTo>
                      <a:pt x="558984" y="894556"/>
                      <a:pt x="560572" y="902493"/>
                      <a:pt x="559778" y="904874"/>
                    </a:cubicBezTo>
                    <a:cubicBezTo>
                      <a:pt x="558984" y="907256"/>
                      <a:pt x="549456" y="925512"/>
                      <a:pt x="547868" y="928687"/>
                    </a:cubicBezTo>
                    <a:cubicBezTo>
                      <a:pt x="546280" y="931862"/>
                      <a:pt x="538340" y="949324"/>
                      <a:pt x="535958" y="952499"/>
                    </a:cubicBezTo>
                    <a:cubicBezTo>
                      <a:pt x="533576" y="955674"/>
                      <a:pt x="513725" y="973137"/>
                      <a:pt x="512137" y="976312"/>
                    </a:cubicBezTo>
                    <a:cubicBezTo>
                      <a:pt x="510549" y="979487"/>
                      <a:pt x="512931" y="997743"/>
                      <a:pt x="512137" y="1000124"/>
                    </a:cubicBezTo>
                    <a:cubicBezTo>
                      <a:pt x="511343" y="1002506"/>
                      <a:pt x="501815" y="1009650"/>
                      <a:pt x="500227" y="1012031"/>
                    </a:cubicBezTo>
                    <a:cubicBezTo>
                      <a:pt x="498639" y="1014412"/>
                      <a:pt x="489905" y="1033462"/>
                      <a:pt x="488317" y="1035843"/>
                    </a:cubicBezTo>
                    <a:cubicBezTo>
                      <a:pt x="486729" y="1038224"/>
                      <a:pt x="477201" y="1046162"/>
                      <a:pt x="476407" y="1047749"/>
                    </a:cubicBezTo>
                    <a:cubicBezTo>
                      <a:pt x="475613" y="1049337"/>
                      <a:pt x="477201" y="1058068"/>
                      <a:pt x="476407" y="1059656"/>
                    </a:cubicBezTo>
                    <a:cubicBezTo>
                      <a:pt x="475613" y="1061243"/>
                      <a:pt x="466085" y="1069974"/>
                      <a:pt x="464497" y="1071562"/>
                    </a:cubicBezTo>
                    <a:cubicBezTo>
                      <a:pt x="462909" y="1073150"/>
                      <a:pt x="453380" y="1081087"/>
                      <a:pt x="452587" y="1083468"/>
                    </a:cubicBezTo>
                    <a:cubicBezTo>
                      <a:pt x="451792" y="1085849"/>
                      <a:pt x="453380" y="1104900"/>
                      <a:pt x="452587" y="1107281"/>
                    </a:cubicBezTo>
                    <a:cubicBezTo>
                      <a:pt x="451792" y="1109662"/>
                      <a:pt x="441470" y="1117599"/>
                      <a:pt x="440676" y="1119187"/>
                    </a:cubicBezTo>
                    <a:cubicBezTo>
                      <a:pt x="439882" y="1120775"/>
                      <a:pt x="441470" y="1128712"/>
                      <a:pt x="440676" y="1131093"/>
                    </a:cubicBezTo>
                    <a:cubicBezTo>
                      <a:pt x="439882" y="1133474"/>
                      <a:pt x="430354" y="1150937"/>
                      <a:pt x="428766" y="1154906"/>
                    </a:cubicBezTo>
                    <a:cubicBezTo>
                      <a:pt x="427178" y="1158874"/>
                      <a:pt x="418444" y="1186656"/>
                      <a:pt x="416856" y="1190624"/>
                    </a:cubicBezTo>
                    <a:cubicBezTo>
                      <a:pt x="415268" y="1194593"/>
                      <a:pt x="405740" y="1212056"/>
                      <a:pt x="404946" y="1214437"/>
                    </a:cubicBezTo>
                    <a:cubicBezTo>
                      <a:pt x="404152" y="1216818"/>
                      <a:pt x="405740" y="1223962"/>
                      <a:pt x="404946" y="1226343"/>
                    </a:cubicBezTo>
                    <a:cubicBezTo>
                      <a:pt x="404152" y="1228725"/>
                      <a:pt x="394624" y="1245393"/>
                      <a:pt x="393036" y="1250156"/>
                    </a:cubicBezTo>
                    <a:cubicBezTo>
                      <a:pt x="391447" y="1254918"/>
                      <a:pt x="382713" y="1290637"/>
                      <a:pt x="381125" y="1297781"/>
                    </a:cubicBezTo>
                    <a:cubicBezTo>
                      <a:pt x="379537" y="1304925"/>
                      <a:pt x="370009" y="1350168"/>
                      <a:pt x="369215" y="1357312"/>
                    </a:cubicBezTo>
                    <a:cubicBezTo>
                      <a:pt x="368421" y="1364456"/>
                      <a:pt x="370009" y="1400968"/>
                      <a:pt x="369215" y="1404937"/>
                    </a:cubicBezTo>
                    <a:cubicBezTo>
                      <a:pt x="368421" y="1408905"/>
                      <a:pt x="358099" y="1412875"/>
                      <a:pt x="357305" y="1416843"/>
                    </a:cubicBezTo>
                    <a:cubicBezTo>
                      <a:pt x="356511" y="1420812"/>
                      <a:pt x="358099" y="1460500"/>
                      <a:pt x="357305" y="1464468"/>
                    </a:cubicBezTo>
                    <a:cubicBezTo>
                      <a:pt x="356511" y="1468437"/>
                      <a:pt x="346983" y="1474787"/>
                      <a:pt x="345395" y="1476375"/>
                    </a:cubicBezTo>
                    <a:cubicBezTo>
                      <a:pt x="343807" y="1477962"/>
                      <a:pt x="334279" y="1486693"/>
                      <a:pt x="333485" y="1488281"/>
                    </a:cubicBezTo>
                    <a:cubicBezTo>
                      <a:pt x="332691" y="1489868"/>
                      <a:pt x="334279" y="1498600"/>
                      <a:pt x="333485" y="1500187"/>
                    </a:cubicBezTo>
                    <a:cubicBezTo>
                      <a:pt x="332691" y="1501775"/>
                      <a:pt x="322368" y="1508125"/>
                      <a:pt x="321574" y="1512093"/>
                    </a:cubicBezTo>
                    <a:cubicBezTo>
                      <a:pt x="320780" y="1516062"/>
                      <a:pt x="322368" y="1554162"/>
                      <a:pt x="321574" y="1559718"/>
                    </a:cubicBezTo>
                    <a:cubicBezTo>
                      <a:pt x="320780" y="1565275"/>
                      <a:pt x="311252" y="1590674"/>
                      <a:pt x="309664" y="1595437"/>
                    </a:cubicBezTo>
                    <a:cubicBezTo>
                      <a:pt x="308076" y="1600200"/>
                      <a:pt x="299342" y="1627981"/>
                      <a:pt x="297754" y="1631156"/>
                    </a:cubicBezTo>
                    <a:cubicBezTo>
                      <a:pt x="296166" y="1634331"/>
                      <a:pt x="286638" y="1634331"/>
                      <a:pt x="285844" y="1643062"/>
                    </a:cubicBezTo>
                    <a:cubicBezTo>
                      <a:pt x="285050" y="1651793"/>
                      <a:pt x="286638" y="1752600"/>
                      <a:pt x="285844" y="1762125"/>
                    </a:cubicBezTo>
                    <a:cubicBezTo>
                      <a:pt x="285050" y="1771650"/>
                      <a:pt x="274728" y="1781175"/>
                      <a:pt x="273934" y="1785937"/>
                    </a:cubicBezTo>
                    <a:cubicBezTo>
                      <a:pt x="273140" y="1790699"/>
                      <a:pt x="274728" y="1828799"/>
                      <a:pt x="273934" y="1833562"/>
                    </a:cubicBezTo>
                    <a:cubicBezTo>
                      <a:pt x="273140" y="1838325"/>
                      <a:pt x="262817" y="1828006"/>
                      <a:pt x="262024" y="1857375"/>
                    </a:cubicBezTo>
                    <a:cubicBezTo>
                      <a:pt x="261230" y="1886743"/>
                      <a:pt x="260435" y="2245519"/>
                      <a:pt x="262024" y="2274094"/>
                    </a:cubicBezTo>
                    <a:cubicBezTo>
                      <a:pt x="263612" y="2302668"/>
                      <a:pt x="285050" y="2274094"/>
                      <a:pt x="285844" y="2286000"/>
                    </a:cubicBezTo>
                    <a:cubicBezTo>
                      <a:pt x="286638" y="2297906"/>
                      <a:pt x="286638" y="2441575"/>
                      <a:pt x="273934" y="2452687"/>
                    </a:cubicBezTo>
                    <a:cubicBezTo>
                      <a:pt x="261230" y="2463800"/>
                      <a:pt x="107985" y="2451893"/>
                      <a:pt x="95281" y="2452687"/>
                    </a:cubicBezTo>
                    <a:cubicBezTo>
                      <a:pt x="82577" y="2453481"/>
                      <a:pt x="84959" y="2463800"/>
                      <a:pt x="83371" y="2464594"/>
                    </a:cubicBezTo>
                    <a:cubicBezTo>
                      <a:pt x="81783" y="2465387"/>
                      <a:pt x="73049" y="2463800"/>
                      <a:pt x="71461" y="2464594"/>
                    </a:cubicBezTo>
                    <a:cubicBezTo>
                      <a:pt x="69873" y="2465387"/>
                      <a:pt x="61138" y="2474912"/>
                      <a:pt x="59550" y="2476500"/>
                    </a:cubicBezTo>
                    <a:cubicBezTo>
                      <a:pt x="57962" y="2478087"/>
                      <a:pt x="49228" y="2486819"/>
                      <a:pt x="47640" y="2488406"/>
                    </a:cubicBezTo>
                    <a:cubicBezTo>
                      <a:pt x="46052" y="2489994"/>
                      <a:pt x="38112" y="2497931"/>
                      <a:pt x="35730" y="2500312"/>
                    </a:cubicBezTo>
                    <a:cubicBezTo>
                      <a:pt x="33348" y="2502694"/>
                      <a:pt x="14292" y="2521744"/>
                      <a:pt x="11910" y="2524125"/>
                    </a:cubicBezTo>
                    <a:cubicBezTo>
                      <a:pt x="9528" y="2526506"/>
                      <a:pt x="793" y="2514600"/>
                      <a:pt x="0" y="2536031"/>
                    </a:cubicBezTo>
                    <a:cubicBezTo>
                      <a:pt x="-794" y="2557462"/>
                      <a:pt x="-794" y="2824162"/>
                      <a:pt x="0" y="2845594"/>
                    </a:cubicBezTo>
                    <a:cubicBezTo>
                      <a:pt x="793" y="2867025"/>
                      <a:pt x="10322" y="2855912"/>
                      <a:pt x="11910" y="2857500"/>
                    </a:cubicBezTo>
                    <a:cubicBezTo>
                      <a:pt x="13498" y="2859087"/>
                      <a:pt x="23026" y="2867025"/>
                      <a:pt x="23820" y="2869406"/>
                    </a:cubicBezTo>
                    <a:cubicBezTo>
                      <a:pt x="24614" y="2871787"/>
                      <a:pt x="20644" y="2888456"/>
                      <a:pt x="23820" y="2893219"/>
                    </a:cubicBezTo>
                    <a:cubicBezTo>
                      <a:pt x="26996" y="2897981"/>
                      <a:pt x="67490" y="2936081"/>
                      <a:pt x="71461" y="2940844"/>
                    </a:cubicBezTo>
                    <a:cubicBezTo>
                      <a:pt x="75431" y="2945606"/>
                      <a:pt x="81783" y="2961481"/>
                      <a:pt x="83371" y="2964656"/>
                    </a:cubicBezTo>
                    <a:cubicBezTo>
                      <a:pt x="84959" y="2967831"/>
                      <a:pt x="92899" y="2984500"/>
                      <a:pt x="95281" y="2988468"/>
                    </a:cubicBezTo>
                    <a:cubicBezTo>
                      <a:pt x="97663" y="2992437"/>
                      <a:pt x="116719" y="3021012"/>
                      <a:pt x="119101" y="3024188"/>
                    </a:cubicBezTo>
                    <a:cubicBezTo>
                      <a:pt x="121483" y="3027362"/>
                      <a:pt x="130218" y="3032919"/>
                      <a:pt x="131012" y="3036093"/>
                    </a:cubicBezTo>
                    <a:cubicBezTo>
                      <a:pt x="131805" y="3039269"/>
                      <a:pt x="130218" y="3067843"/>
                      <a:pt x="131012" y="3071813"/>
                    </a:cubicBezTo>
                    <a:cubicBezTo>
                      <a:pt x="131805" y="3075781"/>
                      <a:pt x="141334" y="3094037"/>
                      <a:pt x="142922" y="3095625"/>
                    </a:cubicBezTo>
                    <a:cubicBezTo>
                      <a:pt x="144510" y="3097212"/>
                      <a:pt x="153244" y="3094037"/>
                      <a:pt x="154832" y="3095625"/>
                    </a:cubicBezTo>
                    <a:cubicBezTo>
                      <a:pt x="156420" y="3097212"/>
                      <a:pt x="165948" y="3117056"/>
                      <a:pt x="166742" y="3119438"/>
                    </a:cubicBezTo>
                    <a:cubicBezTo>
                      <a:pt x="167536" y="3121819"/>
                      <a:pt x="165948" y="3129756"/>
                      <a:pt x="166742" y="3131343"/>
                    </a:cubicBezTo>
                    <a:cubicBezTo>
                      <a:pt x="167536" y="3132931"/>
                      <a:pt x="176270" y="3140869"/>
                      <a:pt x="178652" y="3143250"/>
                    </a:cubicBezTo>
                    <a:cubicBezTo>
                      <a:pt x="181034" y="3145631"/>
                      <a:pt x="200091" y="3163887"/>
                      <a:pt x="202473" y="3167063"/>
                    </a:cubicBezTo>
                    <a:cubicBezTo>
                      <a:pt x="204855" y="3170237"/>
                      <a:pt x="212795" y="3188494"/>
                      <a:pt x="214383" y="3190875"/>
                    </a:cubicBezTo>
                    <a:cubicBezTo>
                      <a:pt x="215971" y="3193256"/>
                      <a:pt x="224705" y="3200400"/>
                      <a:pt x="226293" y="3202781"/>
                    </a:cubicBezTo>
                    <a:cubicBezTo>
                      <a:pt x="227881" y="3205162"/>
                      <a:pt x="237409" y="3224213"/>
                      <a:pt x="238203" y="3226593"/>
                    </a:cubicBezTo>
                    <a:cubicBezTo>
                      <a:pt x="238997" y="3228975"/>
                      <a:pt x="236615" y="3236119"/>
                      <a:pt x="238203" y="3238500"/>
                    </a:cubicBezTo>
                    <a:cubicBezTo>
                      <a:pt x="239791" y="3240881"/>
                      <a:pt x="260435" y="3259137"/>
                      <a:pt x="262024" y="3262313"/>
                    </a:cubicBezTo>
                    <a:cubicBezTo>
                      <a:pt x="263612" y="3265487"/>
                      <a:pt x="261230" y="3283744"/>
                      <a:pt x="262024" y="3286125"/>
                    </a:cubicBezTo>
                    <a:cubicBezTo>
                      <a:pt x="262817" y="3288506"/>
                      <a:pt x="273140" y="3295650"/>
                      <a:pt x="273934" y="3298031"/>
                    </a:cubicBezTo>
                    <a:cubicBezTo>
                      <a:pt x="274728" y="3300412"/>
                      <a:pt x="273140" y="3318669"/>
                      <a:pt x="273934" y="3321843"/>
                    </a:cubicBezTo>
                    <a:cubicBezTo>
                      <a:pt x="274728" y="3325019"/>
                      <a:pt x="285050" y="3343275"/>
                      <a:pt x="285844" y="3345656"/>
                    </a:cubicBezTo>
                    <a:cubicBezTo>
                      <a:pt x="286638" y="3348037"/>
                      <a:pt x="285050" y="3355975"/>
                      <a:pt x="285844" y="3357563"/>
                    </a:cubicBezTo>
                    <a:cubicBezTo>
                      <a:pt x="286638" y="3359150"/>
                      <a:pt x="295372" y="3367881"/>
                      <a:pt x="297754" y="3369468"/>
                    </a:cubicBezTo>
                    <a:cubicBezTo>
                      <a:pt x="300136" y="3371056"/>
                      <a:pt x="319986" y="3378994"/>
                      <a:pt x="321574" y="3381375"/>
                    </a:cubicBezTo>
                    <a:cubicBezTo>
                      <a:pt x="323162" y="3383756"/>
                      <a:pt x="320780" y="3402806"/>
                      <a:pt x="321574" y="3405188"/>
                    </a:cubicBezTo>
                    <a:cubicBezTo>
                      <a:pt x="322368" y="3407568"/>
                      <a:pt x="331897" y="3413919"/>
                      <a:pt x="333485" y="3417094"/>
                    </a:cubicBezTo>
                    <a:cubicBezTo>
                      <a:pt x="335073" y="3420269"/>
                      <a:pt x="343807" y="3449637"/>
                      <a:pt x="345395" y="3452813"/>
                    </a:cubicBezTo>
                    <a:cubicBezTo>
                      <a:pt x="346983" y="3455987"/>
                      <a:pt x="354923" y="3462337"/>
                      <a:pt x="357305" y="3464719"/>
                    </a:cubicBezTo>
                    <a:cubicBezTo>
                      <a:pt x="359687" y="3467100"/>
                      <a:pt x="378743" y="3485356"/>
                      <a:pt x="381125" y="3488531"/>
                    </a:cubicBezTo>
                    <a:cubicBezTo>
                      <a:pt x="383507" y="3491706"/>
                      <a:pt x="391447" y="3509962"/>
                      <a:pt x="393036" y="3512344"/>
                    </a:cubicBezTo>
                    <a:cubicBezTo>
                      <a:pt x="394624" y="3514725"/>
                      <a:pt x="404152" y="3522662"/>
                      <a:pt x="404946" y="3524250"/>
                    </a:cubicBezTo>
                    <a:cubicBezTo>
                      <a:pt x="405740" y="3525837"/>
                      <a:pt x="404152" y="3533775"/>
                      <a:pt x="404946" y="3536156"/>
                    </a:cubicBezTo>
                    <a:cubicBezTo>
                      <a:pt x="405740" y="3538537"/>
                      <a:pt x="415268" y="3557587"/>
                      <a:pt x="416856" y="3559969"/>
                    </a:cubicBezTo>
                    <a:cubicBezTo>
                      <a:pt x="418444" y="3562350"/>
                      <a:pt x="427178" y="3568700"/>
                      <a:pt x="428766" y="3571875"/>
                    </a:cubicBezTo>
                    <a:cubicBezTo>
                      <a:pt x="430354" y="3575050"/>
                      <a:pt x="439088" y="3604419"/>
                      <a:pt x="440676" y="3607594"/>
                    </a:cubicBezTo>
                    <a:cubicBezTo>
                      <a:pt x="442264" y="3610769"/>
                      <a:pt x="450998" y="3616325"/>
                      <a:pt x="452587" y="3619500"/>
                    </a:cubicBezTo>
                    <a:cubicBezTo>
                      <a:pt x="454175" y="3622675"/>
                      <a:pt x="462909" y="3650456"/>
                      <a:pt x="464497" y="3655219"/>
                    </a:cubicBezTo>
                    <a:cubicBezTo>
                      <a:pt x="466085" y="3659981"/>
                      <a:pt x="474025" y="3686969"/>
                      <a:pt x="476407" y="3690937"/>
                    </a:cubicBezTo>
                    <a:cubicBezTo>
                      <a:pt x="478789" y="3694906"/>
                      <a:pt x="497845" y="3712368"/>
                      <a:pt x="500227" y="3714750"/>
                    </a:cubicBezTo>
                    <a:cubicBezTo>
                      <a:pt x="502609" y="3717131"/>
                      <a:pt x="509755" y="3722687"/>
                      <a:pt x="512137" y="3726656"/>
                    </a:cubicBezTo>
                    <a:cubicBezTo>
                      <a:pt x="514519" y="3730624"/>
                      <a:pt x="534370" y="3769518"/>
                      <a:pt x="535958" y="3774281"/>
                    </a:cubicBezTo>
                    <a:cubicBezTo>
                      <a:pt x="537546" y="3779043"/>
                      <a:pt x="535164" y="3795712"/>
                      <a:pt x="535958" y="3798093"/>
                    </a:cubicBezTo>
                    <a:cubicBezTo>
                      <a:pt x="536752" y="3800474"/>
                      <a:pt x="545486" y="3806825"/>
                      <a:pt x="547868" y="3810000"/>
                    </a:cubicBezTo>
                    <a:cubicBezTo>
                      <a:pt x="550250" y="3813175"/>
                      <a:pt x="569306" y="3842543"/>
                      <a:pt x="571688" y="3845718"/>
                    </a:cubicBezTo>
                    <a:cubicBezTo>
                      <a:pt x="574070" y="3848893"/>
                      <a:pt x="580422" y="3853656"/>
                      <a:pt x="583599" y="3857625"/>
                    </a:cubicBezTo>
                    <a:cubicBezTo>
                      <a:pt x="586774" y="3861594"/>
                      <a:pt x="616947" y="3900487"/>
                      <a:pt x="619329" y="3905250"/>
                    </a:cubicBezTo>
                    <a:cubicBezTo>
                      <a:pt x="621711" y="3910012"/>
                      <a:pt x="618535" y="3925887"/>
                      <a:pt x="619329" y="3929062"/>
                    </a:cubicBezTo>
                    <a:cubicBezTo>
                      <a:pt x="620123" y="3932237"/>
                      <a:pt x="628857" y="3949700"/>
                      <a:pt x="631239" y="3952875"/>
                    </a:cubicBezTo>
                    <a:cubicBezTo>
                      <a:pt x="633621" y="3956050"/>
                      <a:pt x="652678" y="3974306"/>
                      <a:pt x="655060" y="3976687"/>
                    </a:cubicBezTo>
                    <a:cubicBezTo>
                      <a:pt x="657442" y="3979068"/>
                      <a:pt x="665382" y="3987006"/>
                      <a:pt x="666970" y="3988593"/>
                    </a:cubicBezTo>
                    <a:cubicBezTo>
                      <a:pt x="668558" y="3990181"/>
                      <a:pt x="676498" y="3997325"/>
                      <a:pt x="678880" y="4000500"/>
                    </a:cubicBezTo>
                    <a:cubicBezTo>
                      <a:pt x="681262" y="4003675"/>
                      <a:pt x="700318" y="4033043"/>
                      <a:pt x="702700" y="4036218"/>
                    </a:cubicBezTo>
                    <a:cubicBezTo>
                      <a:pt x="705082" y="4039393"/>
                      <a:pt x="712229" y="4044156"/>
                      <a:pt x="714611" y="4048125"/>
                    </a:cubicBezTo>
                    <a:cubicBezTo>
                      <a:pt x="716992" y="4052094"/>
                      <a:pt x="735255" y="4090987"/>
                      <a:pt x="738431" y="4095750"/>
                    </a:cubicBezTo>
                    <a:cubicBezTo>
                      <a:pt x="741607" y="4100512"/>
                      <a:pt x="760663" y="4117181"/>
                      <a:pt x="762251" y="4119562"/>
                    </a:cubicBezTo>
                    <a:cubicBezTo>
                      <a:pt x="763839" y="4121943"/>
                      <a:pt x="761457" y="4129881"/>
                      <a:pt x="762251" y="4131468"/>
                    </a:cubicBezTo>
                    <a:cubicBezTo>
                      <a:pt x="763045" y="4133056"/>
                      <a:pt x="771779" y="4140994"/>
                      <a:pt x="774161" y="4143375"/>
                    </a:cubicBezTo>
                    <a:cubicBezTo>
                      <a:pt x="776543" y="4145756"/>
                      <a:pt x="795600" y="4164806"/>
                      <a:pt x="797982" y="4167187"/>
                    </a:cubicBezTo>
                    <a:cubicBezTo>
                      <a:pt x="800364" y="4169568"/>
                      <a:pt x="808304" y="4177506"/>
                      <a:pt x="809892" y="4179093"/>
                    </a:cubicBezTo>
                    <a:cubicBezTo>
                      <a:pt x="811480" y="4180681"/>
                      <a:pt x="819420" y="4188618"/>
                      <a:pt x="821802" y="4191000"/>
                    </a:cubicBezTo>
                    <a:cubicBezTo>
                      <a:pt x="824184" y="4193380"/>
                      <a:pt x="843240" y="4211637"/>
                      <a:pt x="845623" y="4214813"/>
                    </a:cubicBezTo>
                    <a:cubicBezTo>
                      <a:pt x="848005" y="4217987"/>
                      <a:pt x="855945" y="4236245"/>
                      <a:pt x="857533" y="4238625"/>
                    </a:cubicBezTo>
                    <a:cubicBezTo>
                      <a:pt x="859121" y="4241006"/>
                      <a:pt x="867060" y="4248150"/>
                      <a:pt x="869443" y="4250531"/>
                    </a:cubicBezTo>
                    <a:cubicBezTo>
                      <a:pt x="871825" y="4252913"/>
                      <a:pt x="890881" y="4271962"/>
                      <a:pt x="893263" y="4274343"/>
                    </a:cubicBezTo>
                    <a:cubicBezTo>
                      <a:pt x="895645" y="4276725"/>
                      <a:pt x="903585" y="4284663"/>
                      <a:pt x="905173" y="4286250"/>
                    </a:cubicBezTo>
                    <a:cubicBezTo>
                      <a:pt x="906761" y="4287837"/>
                      <a:pt x="914701" y="4295774"/>
                      <a:pt x="917083" y="4298155"/>
                    </a:cubicBezTo>
                    <a:cubicBezTo>
                      <a:pt x="919466" y="4300536"/>
                      <a:pt x="938522" y="4319587"/>
                      <a:pt x="940904" y="4321968"/>
                    </a:cubicBezTo>
                    <a:cubicBezTo>
                      <a:pt x="943286" y="4324351"/>
                      <a:pt x="950432" y="4331495"/>
                      <a:pt x="952814" y="4333875"/>
                    </a:cubicBezTo>
                    <a:cubicBezTo>
                      <a:pt x="955196" y="4336256"/>
                      <a:pt x="973458" y="4355307"/>
                      <a:pt x="976635" y="4357687"/>
                    </a:cubicBezTo>
                    <a:cubicBezTo>
                      <a:pt x="979811" y="4360068"/>
                      <a:pt x="996485" y="4368006"/>
                      <a:pt x="1000455" y="4369593"/>
                    </a:cubicBezTo>
                    <a:cubicBezTo>
                      <a:pt x="1004425" y="4371182"/>
                      <a:pt x="1033010" y="4379913"/>
                      <a:pt x="1036186" y="4381500"/>
                    </a:cubicBezTo>
                    <a:cubicBezTo>
                      <a:pt x="1039362" y="4383087"/>
                      <a:pt x="1047301" y="4391818"/>
                      <a:pt x="1048096" y="4393405"/>
                    </a:cubicBezTo>
                    <a:cubicBezTo>
                      <a:pt x="1048890" y="4394992"/>
                      <a:pt x="1046508" y="4403725"/>
                      <a:pt x="1048096" y="4405312"/>
                    </a:cubicBezTo>
                    <a:cubicBezTo>
                      <a:pt x="1049684" y="4406899"/>
                      <a:pt x="1068740" y="4415631"/>
                      <a:pt x="1071916" y="4417218"/>
                    </a:cubicBezTo>
                    <a:cubicBezTo>
                      <a:pt x="1075092" y="4418807"/>
                      <a:pt x="1094148" y="4427538"/>
                      <a:pt x="1095736" y="4429125"/>
                    </a:cubicBezTo>
                    <a:cubicBezTo>
                      <a:pt x="1097324" y="4430712"/>
                      <a:pt x="1094148" y="4439443"/>
                      <a:pt x="1095736" y="4441032"/>
                    </a:cubicBezTo>
                    <a:cubicBezTo>
                      <a:pt x="1097324" y="4442619"/>
                      <a:pt x="1115587" y="4450557"/>
                      <a:pt x="1119557" y="4452937"/>
                    </a:cubicBezTo>
                    <a:cubicBezTo>
                      <a:pt x="1123527" y="4455318"/>
                      <a:pt x="1150523" y="4475163"/>
                      <a:pt x="1155287" y="4476750"/>
                    </a:cubicBezTo>
                    <a:cubicBezTo>
                      <a:pt x="1160051" y="4478337"/>
                      <a:pt x="1187842" y="4475956"/>
                      <a:pt x="1191018" y="4476750"/>
                    </a:cubicBezTo>
                    <a:cubicBezTo>
                      <a:pt x="1194194" y="4477543"/>
                      <a:pt x="1201340" y="4487068"/>
                      <a:pt x="1202928" y="4488655"/>
                    </a:cubicBezTo>
                    <a:cubicBezTo>
                      <a:pt x="1204516" y="4490242"/>
                      <a:pt x="1212456" y="4498180"/>
                      <a:pt x="1214838" y="4500562"/>
                    </a:cubicBezTo>
                    <a:cubicBezTo>
                      <a:pt x="1217220" y="4502943"/>
                      <a:pt x="1236277" y="4522788"/>
                      <a:pt x="1238659" y="4524375"/>
                    </a:cubicBezTo>
                    <a:cubicBezTo>
                      <a:pt x="1241040" y="4525962"/>
                      <a:pt x="1248981" y="4523581"/>
                      <a:pt x="1250569" y="4524375"/>
                    </a:cubicBezTo>
                    <a:cubicBezTo>
                      <a:pt x="1252157" y="4525169"/>
                      <a:pt x="1260097" y="4535487"/>
                      <a:pt x="1262479" y="4536282"/>
                    </a:cubicBezTo>
                    <a:cubicBezTo>
                      <a:pt x="1264861" y="4537076"/>
                      <a:pt x="1282329" y="4533900"/>
                      <a:pt x="1286299" y="4536282"/>
                    </a:cubicBezTo>
                    <a:cubicBezTo>
                      <a:pt x="1290269" y="4538662"/>
                      <a:pt x="1318060" y="4568824"/>
                      <a:pt x="1322030" y="4572001"/>
                    </a:cubicBezTo>
                    <a:cubicBezTo>
                      <a:pt x="1326000" y="4575175"/>
                      <a:pt x="1341880" y="4582318"/>
                      <a:pt x="1345850" y="4583906"/>
                    </a:cubicBezTo>
                    <a:cubicBezTo>
                      <a:pt x="1349820" y="4585492"/>
                      <a:pt x="1377611" y="4594226"/>
                      <a:pt x="1381581" y="4595812"/>
                    </a:cubicBezTo>
                    <a:cubicBezTo>
                      <a:pt x="1385551" y="4597400"/>
                      <a:pt x="1401431" y="4605337"/>
                      <a:pt x="1405401" y="4607719"/>
                    </a:cubicBezTo>
                    <a:cubicBezTo>
                      <a:pt x="1409371" y="4610099"/>
                      <a:pt x="1437161" y="4629150"/>
                      <a:pt x="1441132" y="4631532"/>
                    </a:cubicBezTo>
                    <a:cubicBezTo>
                      <a:pt x="1445102" y="4633912"/>
                      <a:pt x="1461776" y="4641850"/>
                      <a:pt x="1464952" y="4643438"/>
                    </a:cubicBezTo>
                    <a:cubicBezTo>
                      <a:pt x="1468128" y="4645024"/>
                      <a:pt x="1484802" y="4654549"/>
                      <a:pt x="1488773" y="4655343"/>
                    </a:cubicBezTo>
                    <a:cubicBezTo>
                      <a:pt x="1492742" y="4656137"/>
                      <a:pt x="1520533" y="4653757"/>
                      <a:pt x="1524503" y="4655343"/>
                    </a:cubicBezTo>
                    <a:cubicBezTo>
                      <a:pt x="1528473" y="4656931"/>
                      <a:pt x="1544353" y="4676774"/>
                      <a:pt x="1548323" y="4679156"/>
                    </a:cubicBezTo>
                    <a:cubicBezTo>
                      <a:pt x="1552293" y="4681536"/>
                      <a:pt x="1580878" y="4690268"/>
                      <a:pt x="1584054" y="4691062"/>
                    </a:cubicBezTo>
                    <a:cubicBezTo>
                      <a:pt x="1587230" y="4691856"/>
                      <a:pt x="1593582" y="4690268"/>
                      <a:pt x="1595964" y="4691062"/>
                    </a:cubicBezTo>
                    <a:cubicBezTo>
                      <a:pt x="1598346" y="4691856"/>
                      <a:pt x="1601522" y="4702969"/>
                      <a:pt x="1619785" y="4702969"/>
                    </a:cubicBezTo>
                    <a:cubicBezTo>
                      <a:pt x="1638047" y="4702969"/>
                      <a:pt x="1852430" y="4694238"/>
                      <a:pt x="1869898" y="4691062"/>
                    </a:cubicBezTo>
                    <a:cubicBezTo>
                      <a:pt x="1887366" y="4687887"/>
                      <a:pt x="1881809" y="4664074"/>
                      <a:pt x="1881809" y="4655343"/>
                    </a:cubicBezTo>
                    <a:cubicBezTo>
                      <a:pt x="1881809" y="4646612"/>
                      <a:pt x="1871486" y="4567238"/>
                      <a:pt x="1869898" y="4560093"/>
                    </a:cubicBezTo>
                    <a:cubicBezTo>
                      <a:pt x="1868310" y="4552950"/>
                      <a:pt x="1858782" y="4549774"/>
                      <a:pt x="1857988" y="4548188"/>
                    </a:cubicBezTo>
                    <a:cubicBezTo>
                      <a:pt x="1857194" y="4546600"/>
                      <a:pt x="1859576" y="4537868"/>
                      <a:pt x="1857988" y="4536282"/>
                    </a:cubicBezTo>
                    <a:cubicBezTo>
                      <a:pt x="1856400" y="4534693"/>
                      <a:pt x="1836550" y="4525962"/>
                      <a:pt x="1834168" y="4524375"/>
                    </a:cubicBezTo>
                    <a:cubicBezTo>
                      <a:pt x="1831786" y="4522788"/>
                      <a:pt x="1823051" y="4514850"/>
                      <a:pt x="1822258" y="4512468"/>
                    </a:cubicBezTo>
                    <a:cubicBezTo>
                      <a:pt x="1821463" y="4510087"/>
                      <a:pt x="1823051" y="4491037"/>
                      <a:pt x="1822258" y="4488655"/>
                    </a:cubicBezTo>
                    <a:cubicBezTo>
                      <a:pt x="1821463" y="4486274"/>
                      <a:pt x="1811141" y="4478337"/>
                      <a:pt x="1810347" y="4476750"/>
                    </a:cubicBezTo>
                    <a:cubicBezTo>
                      <a:pt x="1809553" y="4475163"/>
                      <a:pt x="1811935" y="4467225"/>
                      <a:pt x="1810347" y="4464843"/>
                    </a:cubicBezTo>
                    <a:cubicBezTo>
                      <a:pt x="1808759" y="4462462"/>
                      <a:pt x="1788909" y="4445793"/>
                      <a:pt x="1786527" y="4441032"/>
                    </a:cubicBezTo>
                    <a:cubicBezTo>
                      <a:pt x="1784145" y="4436269"/>
                      <a:pt x="1775411" y="4397375"/>
                      <a:pt x="1774617" y="4393405"/>
                    </a:cubicBezTo>
                    <a:cubicBezTo>
                      <a:pt x="1773823" y="4389437"/>
                      <a:pt x="1775411" y="4383880"/>
                      <a:pt x="1774617" y="4381500"/>
                    </a:cubicBezTo>
                    <a:cubicBezTo>
                      <a:pt x="1773823" y="4379119"/>
                      <a:pt x="1764294" y="4360862"/>
                      <a:pt x="1762707" y="4357687"/>
                    </a:cubicBezTo>
                    <a:cubicBezTo>
                      <a:pt x="1761118" y="4354513"/>
                      <a:pt x="1752384" y="4336256"/>
                      <a:pt x="1750797" y="4333875"/>
                    </a:cubicBezTo>
                    <a:cubicBezTo>
                      <a:pt x="1749208" y="4331495"/>
                      <a:pt x="1739680" y="4323557"/>
                      <a:pt x="1738886" y="4321968"/>
                    </a:cubicBezTo>
                    <a:cubicBezTo>
                      <a:pt x="1738092" y="4320381"/>
                      <a:pt x="1739680" y="4311649"/>
                      <a:pt x="1738886" y="4310063"/>
                    </a:cubicBezTo>
                    <a:cubicBezTo>
                      <a:pt x="1738092" y="4308476"/>
                      <a:pt x="1726976" y="4310856"/>
                      <a:pt x="1726976" y="4298155"/>
                    </a:cubicBezTo>
                    <a:cubicBezTo>
                      <a:pt x="1726976" y="4285456"/>
                      <a:pt x="1738092" y="4156868"/>
                      <a:pt x="1738886" y="4119562"/>
                    </a:cubicBezTo>
                    <a:cubicBezTo>
                      <a:pt x="1739680" y="4082256"/>
                      <a:pt x="1738092" y="3764756"/>
                      <a:pt x="1738886" y="3738562"/>
                    </a:cubicBezTo>
                    <a:cubicBezTo>
                      <a:pt x="1739680" y="3712368"/>
                      <a:pt x="1749208" y="3759993"/>
                      <a:pt x="1750797" y="3726656"/>
                    </a:cubicBezTo>
                    <a:cubicBezTo>
                      <a:pt x="1752384" y="3693319"/>
                      <a:pt x="1761913" y="3273425"/>
                      <a:pt x="1762707" y="3238500"/>
                    </a:cubicBezTo>
                    <a:cubicBezTo>
                      <a:pt x="1763500" y="3203575"/>
                      <a:pt x="1760325" y="3206750"/>
                      <a:pt x="1762707" y="3202781"/>
                    </a:cubicBezTo>
                    <a:cubicBezTo>
                      <a:pt x="1765088" y="3198812"/>
                      <a:pt x="1795261" y="3180556"/>
                      <a:pt x="1798437" y="3178968"/>
                    </a:cubicBezTo>
                    <a:cubicBezTo>
                      <a:pt x="1801613" y="3177381"/>
                      <a:pt x="1807965" y="3182144"/>
                      <a:pt x="1810347" y="3178968"/>
                    </a:cubicBezTo>
                    <a:cubicBezTo>
                      <a:pt x="1812729" y="3175794"/>
                      <a:pt x="1831786" y="3134519"/>
                      <a:pt x="1834168" y="3131343"/>
                    </a:cubicBezTo>
                    <a:cubicBezTo>
                      <a:pt x="1836550" y="3128169"/>
                      <a:pt x="1844490" y="3132931"/>
                      <a:pt x="1846078" y="3131343"/>
                    </a:cubicBezTo>
                    <a:cubicBezTo>
                      <a:pt x="1847666" y="3129756"/>
                      <a:pt x="1857194" y="3109912"/>
                      <a:pt x="1857988" y="3107531"/>
                    </a:cubicBezTo>
                    <a:cubicBezTo>
                      <a:pt x="1858782" y="3105150"/>
                      <a:pt x="1856400" y="3097212"/>
                      <a:pt x="1857988" y="3095625"/>
                    </a:cubicBezTo>
                    <a:cubicBezTo>
                      <a:pt x="1859576" y="3094037"/>
                      <a:pt x="1879427" y="3086099"/>
                      <a:pt x="1881809" y="3083718"/>
                    </a:cubicBezTo>
                    <a:cubicBezTo>
                      <a:pt x="1884190" y="3081338"/>
                      <a:pt x="1892130" y="3062287"/>
                      <a:pt x="1893719" y="3059906"/>
                    </a:cubicBezTo>
                    <a:cubicBezTo>
                      <a:pt x="1895307" y="3057525"/>
                      <a:pt x="1903247" y="3050381"/>
                      <a:pt x="1905629" y="3048000"/>
                    </a:cubicBezTo>
                    <a:cubicBezTo>
                      <a:pt x="1908011" y="3045618"/>
                      <a:pt x="1926273" y="3027362"/>
                      <a:pt x="1929449" y="3024188"/>
                    </a:cubicBezTo>
                    <a:cubicBezTo>
                      <a:pt x="1932625" y="3021012"/>
                      <a:pt x="1950888" y="3002756"/>
                      <a:pt x="1953270" y="3000375"/>
                    </a:cubicBezTo>
                    <a:cubicBezTo>
                      <a:pt x="1955651" y="2997993"/>
                      <a:pt x="1963592" y="2990056"/>
                      <a:pt x="1965180" y="2988468"/>
                    </a:cubicBezTo>
                    <a:cubicBezTo>
                      <a:pt x="1966768" y="2986881"/>
                      <a:pt x="1975502" y="2978944"/>
                      <a:pt x="1977090" y="2976563"/>
                    </a:cubicBezTo>
                    <a:cubicBezTo>
                      <a:pt x="1978678" y="2974181"/>
                      <a:pt x="1987412" y="2955131"/>
                      <a:pt x="1989000" y="2952750"/>
                    </a:cubicBezTo>
                    <a:cubicBezTo>
                      <a:pt x="1990588" y="2950368"/>
                      <a:pt x="2000116" y="2942431"/>
                      <a:pt x="2000910" y="2940844"/>
                    </a:cubicBezTo>
                    <a:cubicBezTo>
                      <a:pt x="2001704" y="2939256"/>
                      <a:pt x="2000116" y="2930525"/>
                      <a:pt x="2000910" y="2928938"/>
                    </a:cubicBezTo>
                    <a:cubicBezTo>
                      <a:pt x="2001704" y="2927350"/>
                      <a:pt x="2011232" y="2918618"/>
                      <a:pt x="2012820" y="2917031"/>
                    </a:cubicBezTo>
                    <a:cubicBezTo>
                      <a:pt x="2014409" y="2915444"/>
                      <a:pt x="2023142" y="2906712"/>
                      <a:pt x="2024731" y="2905125"/>
                    </a:cubicBezTo>
                    <a:cubicBezTo>
                      <a:pt x="2026318" y="2903537"/>
                      <a:pt x="2034259" y="2894806"/>
                      <a:pt x="2036641" y="2893219"/>
                    </a:cubicBezTo>
                    <a:cubicBezTo>
                      <a:pt x="2039023" y="2891631"/>
                      <a:pt x="2058079" y="2882900"/>
                      <a:pt x="2060461" y="2881313"/>
                    </a:cubicBezTo>
                    <a:cubicBezTo>
                      <a:pt x="2062843" y="2879725"/>
                      <a:pt x="2070783" y="2870993"/>
                      <a:pt x="2072371" y="2869406"/>
                    </a:cubicBezTo>
                    <a:cubicBezTo>
                      <a:pt x="2073959" y="2867819"/>
                      <a:pt x="2060461" y="2858294"/>
                      <a:pt x="2084282" y="2857500"/>
                    </a:cubicBezTo>
                    <a:cubicBezTo>
                      <a:pt x="2108102" y="2856706"/>
                      <a:pt x="2405857" y="2858294"/>
                      <a:pt x="2429677" y="2857500"/>
                    </a:cubicBezTo>
                    <a:cubicBezTo>
                      <a:pt x="2453498" y="2856706"/>
                      <a:pt x="2436823" y="2846387"/>
                      <a:pt x="2441587" y="2845594"/>
                    </a:cubicBezTo>
                    <a:cubicBezTo>
                      <a:pt x="2446351" y="2844800"/>
                      <a:pt x="2496374" y="2846387"/>
                      <a:pt x="2501138" y="2845594"/>
                    </a:cubicBezTo>
                    <a:cubicBezTo>
                      <a:pt x="2505902" y="2844800"/>
                      <a:pt x="2510666" y="2835275"/>
                      <a:pt x="2513048" y="2833688"/>
                    </a:cubicBezTo>
                    <a:cubicBezTo>
                      <a:pt x="2515430" y="2832100"/>
                      <a:pt x="2533693" y="2822575"/>
                      <a:pt x="2536869" y="2821781"/>
                    </a:cubicBezTo>
                    <a:cubicBezTo>
                      <a:pt x="2540045" y="2820987"/>
                      <a:pt x="2558307" y="2822575"/>
                      <a:pt x="2560689" y="2821781"/>
                    </a:cubicBezTo>
                    <a:cubicBezTo>
                      <a:pt x="2563071" y="2820987"/>
                      <a:pt x="2559101" y="2810669"/>
                      <a:pt x="2572599" y="2809875"/>
                    </a:cubicBezTo>
                    <a:cubicBezTo>
                      <a:pt x="2586097" y="2809081"/>
                      <a:pt x="2749664" y="2808287"/>
                      <a:pt x="2763162" y="2809875"/>
                    </a:cubicBezTo>
                    <a:cubicBezTo>
                      <a:pt x="2776660" y="2811462"/>
                      <a:pt x="2771896" y="2831306"/>
                      <a:pt x="2775072" y="2833688"/>
                    </a:cubicBezTo>
                    <a:cubicBezTo>
                      <a:pt x="2778248" y="2836069"/>
                      <a:pt x="2807627" y="2844800"/>
                      <a:pt x="2810803" y="2845594"/>
                    </a:cubicBezTo>
                    <a:cubicBezTo>
                      <a:pt x="2813979" y="2846387"/>
                      <a:pt x="2821125" y="2844800"/>
                      <a:pt x="2822713" y="2845594"/>
                    </a:cubicBezTo>
                    <a:cubicBezTo>
                      <a:pt x="2824301" y="2846387"/>
                      <a:pt x="2814773" y="2856706"/>
                      <a:pt x="2834623" y="2857500"/>
                    </a:cubicBezTo>
                    <a:cubicBezTo>
                      <a:pt x="2854474" y="2858294"/>
                      <a:pt x="3097441" y="2859087"/>
                      <a:pt x="3120468" y="2857500"/>
                    </a:cubicBezTo>
                    <a:cubicBezTo>
                      <a:pt x="3143494" y="2855912"/>
                      <a:pt x="3174461" y="2836069"/>
                      <a:pt x="3180019" y="2833688"/>
                    </a:cubicBezTo>
                    <a:cubicBezTo>
                      <a:pt x="3185577" y="2831306"/>
                      <a:pt x="3200663" y="2823368"/>
                      <a:pt x="3203839" y="2821781"/>
                    </a:cubicBezTo>
                    <a:cubicBezTo>
                      <a:pt x="3207015" y="2820194"/>
                      <a:pt x="3224483" y="2811462"/>
                      <a:pt x="3227659" y="2809875"/>
                    </a:cubicBezTo>
                    <a:cubicBezTo>
                      <a:pt x="3230835" y="2808287"/>
                      <a:pt x="3248304" y="2799556"/>
                      <a:pt x="3251480" y="2797969"/>
                    </a:cubicBezTo>
                    <a:cubicBezTo>
                      <a:pt x="3254656" y="2796381"/>
                      <a:pt x="3272918" y="2787650"/>
                      <a:pt x="3275300" y="2786063"/>
                    </a:cubicBezTo>
                    <a:cubicBezTo>
                      <a:pt x="3277682" y="2784475"/>
                      <a:pt x="3285622" y="2775743"/>
                      <a:pt x="3287211" y="2774156"/>
                    </a:cubicBezTo>
                    <a:cubicBezTo>
                      <a:pt x="3288799" y="2772569"/>
                      <a:pt x="3297532" y="2763044"/>
                      <a:pt x="3299120" y="2762250"/>
                    </a:cubicBezTo>
                    <a:cubicBezTo>
                      <a:pt x="3300708" y="2761456"/>
                      <a:pt x="3309443" y="2763044"/>
                      <a:pt x="3311031" y="2762250"/>
                    </a:cubicBezTo>
                    <a:cubicBezTo>
                      <a:pt x="3312618" y="2761456"/>
                      <a:pt x="3321353" y="2751931"/>
                      <a:pt x="3322941" y="2750344"/>
                    </a:cubicBezTo>
                    <a:cubicBezTo>
                      <a:pt x="3324529" y="2748756"/>
                      <a:pt x="3333263" y="2740025"/>
                      <a:pt x="3334851" y="2738438"/>
                    </a:cubicBezTo>
                    <a:cubicBezTo>
                      <a:pt x="3336439" y="2736850"/>
                      <a:pt x="3345173" y="2727325"/>
                      <a:pt x="3346761" y="2726531"/>
                    </a:cubicBezTo>
                    <a:cubicBezTo>
                      <a:pt x="3348349" y="2725737"/>
                      <a:pt x="3357083" y="2727325"/>
                      <a:pt x="3358672" y="2726531"/>
                    </a:cubicBezTo>
                    <a:cubicBezTo>
                      <a:pt x="3360259" y="2725737"/>
                      <a:pt x="3368994" y="2716212"/>
                      <a:pt x="3370582" y="2714625"/>
                    </a:cubicBezTo>
                    <a:cubicBezTo>
                      <a:pt x="3372170" y="2713037"/>
                      <a:pt x="3370582" y="2703512"/>
                      <a:pt x="3382492" y="2702719"/>
                    </a:cubicBezTo>
                    <a:cubicBezTo>
                      <a:pt x="3394402" y="2701925"/>
                      <a:pt x="3536530" y="2701925"/>
                      <a:pt x="3549234" y="2702719"/>
                    </a:cubicBezTo>
                    <a:cubicBezTo>
                      <a:pt x="3561938" y="2703512"/>
                      <a:pt x="3570673" y="2713037"/>
                      <a:pt x="3573055" y="2714625"/>
                    </a:cubicBezTo>
                    <a:cubicBezTo>
                      <a:pt x="3575436" y="2716212"/>
                      <a:pt x="3583377" y="2725737"/>
                      <a:pt x="3584965" y="2726531"/>
                    </a:cubicBezTo>
                    <a:cubicBezTo>
                      <a:pt x="3586553" y="2727325"/>
                      <a:pt x="3595287" y="2725737"/>
                      <a:pt x="3596875" y="2726531"/>
                    </a:cubicBezTo>
                    <a:cubicBezTo>
                      <a:pt x="3598463" y="2727325"/>
                      <a:pt x="3607197" y="2736850"/>
                      <a:pt x="3608786" y="2738438"/>
                    </a:cubicBezTo>
                    <a:cubicBezTo>
                      <a:pt x="3610373" y="2740025"/>
                      <a:pt x="3619107" y="2748756"/>
                      <a:pt x="3620696" y="2750344"/>
                    </a:cubicBezTo>
                    <a:cubicBezTo>
                      <a:pt x="3622283" y="2751931"/>
                      <a:pt x="3631017" y="2760662"/>
                      <a:pt x="3632605" y="2762250"/>
                    </a:cubicBezTo>
                    <a:cubicBezTo>
                      <a:pt x="3634193" y="2763837"/>
                      <a:pt x="3643722" y="2772569"/>
                      <a:pt x="3644516" y="2774156"/>
                    </a:cubicBezTo>
                    <a:cubicBezTo>
                      <a:pt x="3645309" y="2775743"/>
                      <a:pt x="3642928" y="2784475"/>
                      <a:pt x="3644516" y="2786063"/>
                    </a:cubicBezTo>
                    <a:cubicBezTo>
                      <a:pt x="3646104" y="2787650"/>
                      <a:pt x="3665954" y="2796381"/>
                      <a:pt x="3668336" y="2797969"/>
                    </a:cubicBezTo>
                    <a:cubicBezTo>
                      <a:pt x="3670718" y="2799556"/>
                      <a:pt x="3678658" y="2807493"/>
                      <a:pt x="3680246" y="2809875"/>
                    </a:cubicBezTo>
                    <a:cubicBezTo>
                      <a:pt x="3681834" y="2812256"/>
                      <a:pt x="3690569" y="2831306"/>
                      <a:pt x="3692157" y="2833688"/>
                    </a:cubicBezTo>
                    <a:cubicBezTo>
                      <a:pt x="3693744" y="2836069"/>
                      <a:pt x="3702478" y="2844006"/>
                      <a:pt x="3704067" y="2845594"/>
                    </a:cubicBezTo>
                    <a:cubicBezTo>
                      <a:pt x="3705655" y="2847181"/>
                      <a:pt x="3714389" y="2855118"/>
                      <a:pt x="3715977" y="2857500"/>
                    </a:cubicBezTo>
                    <a:cubicBezTo>
                      <a:pt x="3717564" y="2859881"/>
                      <a:pt x="3726298" y="2878137"/>
                      <a:pt x="3727887" y="2881313"/>
                    </a:cubicBezTo>
                    <a:cubicBezTo>
                      <a:pt x="3729475" y="2884487"/>
                      <a:pt x="3739003" y="2902743"/>
                      <a:pt x="3739797" y="2905125"/>
                    </a:cubicBezTo>
                    <a:cubicBezTo>
                      <a:pt x="3740591" y="2907506"/>
                      <a:pt x="3739003" y="2915444"/>
                      <a:pt x="3739797" y="2917031"/>
                    </a:cubicBezTo>
                    <a:cubicBezTo>
                      <a:pt x="3740591" y="2918618"/>
                      <a:pt x="3750913" y="2927350"/>
                      <a:pt x="3751708" y="2928938"/>
                    </a:cubicBezTo>
                    <a:cubicBezTo>
                      <a:pt x="3752501" y="2930525"/>
                      <a:pt x="3750913" y="2939256"/>
                      <a:pt x="3751708" y="2940844"/>
                    </a:cubicBezTo>
                    <a:cubicBezTo>
                      <a:pt x="3752501" y="2942431"/>
                      <a:pt x="3762030" y="2951162"/>
                      <a:pt x="3763618" y="2952750"/>
                    </a:cubicBezTo>
                    <a:cubicBezTo>
                      <a:pt x="3765206" y="2954337"/>
                      <a:pt x="3774734" y="2963069"/>
                      <a:pt x="3775528" y="2964656"/>
                    </a:cubicBezTo>
                    <a:cubicBezTo>
                      <a:pt x="3776322" y="2966243"/>
                      <a:pt x="3774734" y="2974975"/>
                      <a:pt x="3775528" y="2976563"/>
                    </a:cubicBezTo>
                    <a:cubicBezTo>
                      <a:pt x="3776322" y="2978150"/>
                      <a:pt x="3785850" y="2986088"/>
                      <a:pt x="3787438" y="2988468"/>
                    </a:cubicBezTo>
                    <a:cubicBezTo>
                      <a:pt x="3789026" y="2990849"/>
                      <a:pt x="3797760" y="3009900"/>
                      <a:pt x="3799348" y="3012281"/>
                    </a:cubicBezTo>
                    <a:cubicBezTo>
                      <a:pt x="3800936" y="3014662"/>
                      <a:pt x="3810464" y="3021806"/>
                      <a:pt x="3811259" y="3024188"/>
                    </a:cubicBezTo>
                    <a:cubicBezTo>
                      <a:pt x="3812052" y="3026569"/>
                      <a:pt x="3810464" y="3045618"/>
                      <a:pt x="3811259" y="3048000"/>
                    </a:cubicBezTo>
                    <a:cubicBezTo>
                      <a:pt x="3812052" y="3050381"/>
                      <a:pt x="3822374" y="3058319"/>
                      <a:pt x="3823168" y="3059906"/>
                    </a:cubicBezTo>
                    <a:cubicBezTo>
                      <a:pt x="3823962" y="3061493"/>
                      <a:pt x="3822374" y="3070225"/>
                      <a:pt x="3823168" y="3071813"/>
                    </a:cubicBezTo>
                    <a:cubicBezTo>
                      <a:pt x="3823962" y="3073400"/>
                      <a:pt x="3833491" y="3082131"/>
                      <a:pt x="3835079" y="3083718"/>
                    </a:cubicBezTo>
                    <a:cubicBezTo>
                      <a:pt x="3836667" y="3085306"/>
                      <a:pt x="3846195" y="3093243"/>
                      <a:pt x="3846989" y="3095625"/>
                    </a:cubicBezTo>
                    <a:cubicBezTo>
                      <a:pt x="3847783" y="3098006"/>
                      <a:pt x="3846195" y="3116262"/>
                      <a:pt x="3846989" y="3119438"/>
                    </a:cubicBezTo>
                    <a:cubicBezTo>
                      <a:pt x="3847783" y="3122612"/>
                      <a:pt x="3857311" y="3140869"/>
                      <a:pt x="3858899" y="3143250"/>
                    </a:cubicBezTo>
                    <a:cubicBezTo>
                      <a:pt x="3860488" y="3145631"/>
                      <a:pt x="3870015" y="3152775"/>
                      <a:pt x="3870809" y="3155156"/>
                    </a:cubicBezTo>
                    <a:cubicBezTo>
                      <a:pt x="3871603" y="3157537"/>
                      <a:pt x="3870015" y="3176588"/>
                      <a:pt x="3870809" y="3178968"/>
                    </a:cubicBezTo>
                    <a:cubicBezTo>
                      <a:pt x="3871603" y="3181350"/>
                      <a:pt x="3881925" y="3189287"/>
                      <a:pt x="3882720" y="3190875"/>
                    </a:cubicBezTo>
                    <a:cubicBezTo>
                      <a:pt x="3883513" y="3192462"/>
                      <a:pt x="3881925" y="3201194"/>
                      <a:pt x="3882720" y="3202781"/>
                    </a:cubicBezTo>
                    <a:cubicBezTo>
                      <a:pt x="3883513" y="3204369"/>
                      <a:pt x="3893836" y="3213100"/>
                      <a:pt x="3894630" y="3214688"/>
                    </a:cubicBezTo>
                    <a:cubicBezTo>
                      <a:pt x="3895423" y="3216275"/>
                      <a:pt x="3893836" y="3225006"/>
                      <a:pt x="3894630" y="3226593"/>
                    </a:cubicBezTo>
                    <a:cubicBezTo>
                      <a:pt x="3895423" y="3228181"/>
                      <a:pt x="3905745" y="3235325"/>
                      <a:pt x="3906540" y="3238500"/>
                    </a:cubicBezTo>
                    <a:cubicBezTo>
                      <a:pt x="3907333" y="3241675"/>
                      <a:pt x="3905745" y="3271044"/>
                      <a:pt x="3906540" y="3274218"/>
                    </a:cubicBezTo>
                    <a:cubicBezTo>
                      <a:pt x="3907333" y="3277394"/>
                      <a:pt x="3917656" y="3283744"/>
                      <a:pt x="3918450" y="3286125"/>
                    </a:cubicBezTo>
                    <a:cubicBezTo>
                      <a:pt x="3919244" y="3288506"/>
                      <a:pt x="3917656" y="3306762"/>
                      <a:pt x="3918450" y="3309938"/>
                    </a:cubicBezTo>
                    <a:cubicBezTo>
                      <a:pt x="3919244" y="3313112"/>
                      <a:pt x="3929566" y="3330575"/>
                      <a:pt x="3930360" y="3333750"/>
                    </a:cubicBezTo>
                    <a:cubicBezTo>
                      <a:pt x="3931154" y="3336925"/>
                      <a:pt x="3929566" y="3355181"/>
                      <a:pt x="3930360" y="3357563"/>
                    </a:cubicBezTo>
                    <a:cubicBezTo>
                      <a:pt x="3931154" y="3359943"/>
                      <a:pt x="3941476" y="3367881"/>
                      <a:pt x="3942271" y="3369468"/>
                    </a:cubicBezTo>
                    <a:cubicBezTo>
                      <a:pt x="3943064" y="3371056"/>
                      <a:pt x="3941476" y="3379788"/>
                      <a:pt x="3942271" y="3381375"/>
                    </a:cubicBezTo>
                    <a:cubicBezTo>
                      <a:pt x="3943064" y="3382962"/>
                      <a:pt x="3953387" y="3385343"/>
                      <a:pt x="3954180" y="3393281"/>
                    </a:cubicBezTo>
                    <a:cubicBezTo>
                      <a:pt x="3954975" y="3401219"/>
                      <a:pt x="3953387" y="3490913"/>
                      <a:pt x="3954180" y="3500438"/>
                    </a:cubicBezTo>
                    <a:cubicBezTo>
                      <a:pt x="3954975" y="3509962"/>
                      <a:pt x="3964502" y="3532981"/>
                      <a:pt x="3966091" y="3536156"/>
                    </a:cubicBezTo>
                    <a:cubicBezTo>
                      <a:pt x="3967679" y="3539331"/>
                      <a:pt x="3977207" y="3544887"/>
                      <a:pt x="3978001" y="3548063"/>
                    </a:cubicBezTo>
                    <a:cubicBezTo>
                      <a:pt x="3978795" y="3551237"/>
                      <a:pt x="3977207" y="3579812"/>
                      <a:pt x="3978001" y="3583781"/>
                    </a:cubicBezTo>
                    <a:cubicBezTo>
                      <a:pt x="3978795" y="3587750"/>
                      <a:pt x="3989117" y="3602037"/>
                      <a:pt x="3989911" y="3607594"/>
                    </a:cubicBezTo>
                    <a:cubicBezTo>
                      <a:pt x="3990705" y="3613150"/>
                      <a:pt x="3989117" y="3660775"/>
                      <a:pt x="3989911" y="3667125"/>
                    </a:cubicBezTo>
                    <a:cubicBezTo>
                      <a:pt x="3990705" y="3673475"/>
                      <a:pt x="4001027" y="3699668"/>
                      <a:pt x="4001821" y="3702844"/>
                    </a:cubicBezTo>
                    <a:cubicBezTo>
                      <a:pt x="4002614" y="3706018"/>
                      <a:pt x="4001027" y="3713162"/>
                      <a:pt x="4001821" y="3714750"/>
                    </a:cubicBezTo>
                    <a:cubicBezTo>
                      <a:pt x="4002614" y="3716337"/>
                      <a:pt x="4012143" y="3725068"/>
                      <a:pt x="4013731" y="3726656"/>
                    </a:cubicBezTo>
                    <a:cubicBezTo>
                      <a:pt x="4015319" y="3728243"/>
                      <a:pt x="4024847" y="3733799"/>
                      <a:pt x="4025642" y="3738562"/>
                    </a:cubicBezTo>
                    <a:cubicBezTo>
                      <a:pt x="4026435" y="3743325"/>
                      <a:pt x="4024847" y="3793331"/>
                      <a:pt x="4025642" y="3798093"/>
                    </a:cubicBezTo>
                    <a:cubicBezTo>
                      <a:pt x="4026435" y="3802856"/>
                      <a:pt x="4035964" y="3808412"/>
                      <a:pt x="4037552" y="3810000"/>
                    </a:cubicBezTo>
                    <a:cubicBezTo>
                      <a:pt x="4039140" y="3811587"/>
                      <a:pt x="4048668" y="3818731"/>
                      <a:pt x="4049462" y="3821906"/>
                    </a:cubicBezTo>
                    <a:cubicBezTo>
                      <a:pt x="4050256" y="3825080"/>
                      <a:pt x="4048668" y="3854450"/>
                      <a:pt x="4049462" y="3857625"/>
                    </a:cubicBezTo>
                    <a:cubicBezTo>
                      <a:pt x="4050256" y="3860800"/>
                      <a:pt x="4060578" y="3867943"/>
                      <a:pt x="4061372" y="3869531"/>
                    </a:cubicBezTo>
                    <a:cubicBezTo>
                      <a:pt x="4062166" y="3871118"/>
                      <a:pt x="4060578" y="3879056"/>
                      <a:pt x="4061372" y="3881437"/>
                    </a:cubicBezTo>
                    <a:cubicBezTo>
                      <a:pt x="4062166" y="3883818"/>
                      <a:pt x="4072488" y="3902868"/>
                      <a:pt x="4073283" y="3905250"/>
                    </a:cubicBezTo>
                    <a:cubicBezTo>
                      <a:pt x="4074076" y="3907631"/>
                      <a:pt x="4072488" y="3915568"/>
                      <a:pt x="4073283" y="3917156"/>
                    </a:cubicBezTo>
                    <a:cubicBezTo>
                      <a:pt x="4074076" y="3918743"/>
                      <a:pt x="4083604" y="3926681"/>
                      <a:pt x="4085193" y="3929062"/>
                    </a:cubicBezTo>
                    <a:cubicBezTo>
                      <a:pt x="4086780" y="3931443"/>
                      <a:pt x="4096308" y="3948906"/>
                      <a:pt x="4097103" y="3952875"/>
                    </a:cubicBezTo>
                    <a:cubicBezTo>
                      <a:pt x="4097896" y="3956844"/>
                      <a:pt x="4096308" y="3985418"/>
                      <a:pt x="4097103" y="3988593"/>
                    </a:cubicBezTo>
                    <a:cubicBezTo>
                      <a:pt x="4097896" y="3991768"/>
                      <a:pt x="4108218" y="3995737"/>
                      <a:pt x="4109013" y="4000500"/>
                    </a:cubicBezTo>
                    <a:cubicBezTo>
                      <a:pt x="4109807" y="4005262"/>
                      <a:pt x="4108218" y="4055268"/>
                      <a:pt x="4109013" y="4060031"/>
                    </a:cubicBezTo>
                    <a:cubicBezTo>
                      <a:pt x="4109807" y="4064793"/>
                      <a:pt x="4120129" y="4036218"/>
                      <a:pt x="4120923" y="4071937"/>
                    </a:cubicBezTo>
                    <a:cubicBezTo>
                      <a:pt x="4121717" y="4107655"/>
                      <a:pt x="4120129" y="4560093"/>
                      <a:pt x="4120923" y="4595812"/>
                    </a:cubicBezTo>
                    <a:cubicBezTo>
                      <a:pt x="4121717" y="4631530"/>
                      <a:pt x="4131246" y="4605337"/>
                      <a:pt x="4132834" y="4607719"/>
                    </a:cubicBezTo>
                    <a:cubicBezTo>
                      <a:pt x="4134422" y="4610099"/>
                      <a:pt x="4143155" y="4629150"/>
                      <a:pt x="4144743" y="4631532"/>
                    </a:cubicBezTo>
                    <a:cubicBezTo>
                      <a:pt x="4146331" y="4633912"/>
                      <a:pt x="4154272" y="4641850"/>
                      <a:pt x="4156653" y="4643438"/>
                    </a:cubicBezTo>
                    <a:cubicBezTo>
                      <a:pt x="4159035" y="4645024"/>
                      <a:pt x="4168564" y="4654549"/>
                      <a:pt x="4180474" y="4655343"/>
                    </a:cubicBezTo>
                    <a:cubicBezTo>
                      <a:pt x="4192384" y="4656137"/>
                      <a:pt x="4324190" y="4656137"/>
                      <a:pt x="4335307" y="4655343"/>
                    </a:cubicBezTo>
                    <a:cubicBezTo>
                      <a:pt x="4346422" y="4654549"/>
                      <a:pt x="4344835" y="4645024"/>
                      <a:pt x="4347216" y="4643438"/>
                    </a:cubicBezTo>
                    <a:cubicBezTo>
                      <a:pt x="4349598" y="4641850"/>
                      <a:pt x="4367861" y="4633118"/>
                      <a:pt x="4371037" y="4631532"/>
                    </a:cubicBezTo>
                    <a:cubicBezTo>
                      <a:pt x="4374213" y="4629944"/>
                      <a:pt x="4391680" y="4622007"/>
                      <a:pt x="4394857" y="4619625"/>
                    </a:cubicBezTo>
                    <a:cubicBezTo>
                      <a:pt x="4398033" y="4617245"/>
                      <a:pt x="4416296" y="4598194"/>
                      <a:pt x="4418678" y="4595812"/>
                    </a:cubicBezTo>
                    <a:cubicBezTo>
                      <a:pt x="4421060" y="4593431"/>
                      <a:pt x="4429000" y="4584700"/>
                      <a:pt x="4430588" y="4583906"/>
                    </a:cubicBezTo>
                    <a:cubicBezTo>
                      <a:pt x="4432176" y="4583112"/>
                      <a:pt x="4440910" y="4585492"/>
                      <a:pt x="4442498" y="4583906"/>
                    </a:cubicBezTo>
                    <a:cubicBezTo>
                      <a:pt x="4444086" y="4582318"/>
                      <a:pt x="4452820" y="4561681"/>
                      <a:pt x="4454408" y="4560093"/>
                    </a:cubicBezTo>
                    <a:cubicBezTo>
                      <a:pt x="4455996" y="4558507"/>
                      <a:pt x="4463937" y="4562475"/>
                      <a:pt x="4466319" y="4560093"/>
                    </a:cubicBezTo>
                    <a:cubicBezTo>
                      <a:pt x="4468700" y="4557713"/>
                      <a:pt x="4486961" y="4527551"/>
                      <a:pt x="4490138" y="4524375"/>
                    </a:cubicBezTo>
                    <a:cubicBezTo>
                      <a:pt x="4493314" y="4521201"/>
                      <a:pt x="4511577" y="4514850"/>
                      <a:pt x="4513960" y="4512468"/>
                    </a:cubicBezTo>
                    <a:cubicBezTo>
                      <a:pt x="4516342" y="4510087"/>
                      <a:pt x="4524281" y="4490242"/>
                      <a:pt x="4525870" y="4488655"/>
                    </a:cubicBezTo>
                    <a:cubicBezTo>
                      <a:pt x="4527457" y="4487068"/>
                      <a:pt x="4536191" y="4489449"/>
                      <a:pt x="4537779" y="4488655"/>
                    </a:cubicBezTo>
                    <a:cubicBezTo>
                      <a:pt x="4539367" y="4487861"/>
                      <a:pt x="4548102" y="4478337"/>
                      <a:pt x="4549690" y="4476750"/>
                    </a:cubicBezTo>
                    <a:cubicBezTo>
                      <a:pt x="4551277" y="4475163"/>
                      <a:pt x="4560012" y="4465638"/>
                      <a:pt x="4561600" y="4464843"/>
                    </a:cubicBezTo>
                    <a:cubicBezTo>
                      <a:pt x="4563188" y="4464049"/>
                      <a:pt x="4571922" y="4465638"/>
                      <a:pt x="4573510" y="4464843"/>
                    </a:cubicBezTo>
                    <a:cubicBezTo>
                      <a:pt x="4575098" y="4464049"/>
                      <a:pt x="4583037" y="4456112"/>
                      <a:pt x="4585420" y="4452937"/>
                    </a:cubicBezTo>
                    <a:cubicBezTo>
                      <a:pt x="4587802" y="4449763"/>
                      <a:pt x="4606859" y="4419600"/>
                      <a:pt x="4609241" y="4417218"/>
                    </a:cubicBezTo>
                    <a:cubicBezTo>
                      <a:pt x="4611623" y="4414837"/>
                      <a:pt x="4619563" y="4418807"/>
                      <a:pt x="4621151" y="4417218"/>
                    </a:cubicBezTo>
                    <a:cubicBezTo>
                      <a:pt x="4622739" y="4415631"/>
                      <a:pt x="4630679" y="4394992"/>
                      <a:pt x="4633061" y="4393405"/>
                    </a:cubicBezTo>
                    <a:cubicBezTo>
                      <a:pt x="4635443" y="4391818"/>
                      <a:pt x="4654499" y="4394199"/>
                      <a:pt x="4656882" y="4393405"/>
                    </a:cubicBezTo>
                    <a:cubicBezTo>
                      <a:pt x="4659263" y="4392611"/>
                      <a:pt x="4667203" y="4383880"/>
                      <a:pt x="4668792" y="4381500"/>
                    </a:cubicBezTo>
                    <a:cubicBezTo>
                      <a:pt x="4670379" y="4379119"/>
                      <a:pt x="4679113" y="4360068"/>
                      <a:pt x="4680701" y="4357687"/>
                    </a:cubicBezTo>
                    <a:cubicBezTo>
                      <a:pt x="4682289" y="4355307"/>
                      <a:pt x="4691024" y="4346576"/>
                      <a:pt x="4692612" y="4345782"/>
                    </a:cubicBezTo>
                    <a:cubicBezTo>
                      <a:pt x="4694200" y="4344987"/>
                      <a:pt x="4702934" y="4346576"/>
                      <a:pt x="4704523" y="4345782"/>
                    </a:cubicBezTo>
                    <a:cubicBezTo>
                      <a:pt x="4706111" y="4344987"/>
                      <a:pt x="4714844" y="4335462"/>
                      <a:pt x="4716433" y="4333875"/>
                    </a:cubicBezTo>
                    <a:cubicBezTo>
                      <a:pt x="4718020" y="4332288"/>
                      <a:pt x="4726754" y="4324351"/>
                      <a:pt x="4728342" y="4321968"/>
                    </a:cubicBezTo>
                    <a:cubicBezTo>
                      <a:pt x="4729930" y="4319587"/>
                      <a:pt x="4739458" y="4300536"/>
                      <a:pt x="4740253" y="4298155"/>
                    </a:cubicBezTo>
                    <a:cubicBezTo>
                      <a:pt x="4741046" y="4295774"/>
                      <a:pt x="4739458" y="4288630"/>
                      <a:pt x="4740253" y="4286250"/>
                    </a:cubicBezTo>
                    <a:cubicBezTo>
                      <a:pt x="4741046" y="4283869"/>
                      <a:pt x="4750575" y="4264025"/>
                      <a:pt x="4752163" y="4262438"/>
                    </a:cubicBezTo>
                    <a:cubicBezTo>
                      <a:pt x="4753751" y="4260851"/>
                      <a:pt x="4762485" y="4263231"/>
                      <a:pt x="4764073" y="4262438"/>
                    </a:cubicBezTo>
                    <a:cubicBezTo>
                      <a:pt x="4765661" y="4261644"/>
                      <a:pt x="4774394" y="4252118"/>
                      <a:pt x="4775983" y="4250531"/>
                    </a:cubicBezTo>
                    <a:cubicBezTo>
                      <a:pt x="4777570" y="4248943"/>
                      <a:pt x="4785511" y="4241006"/>
                      <a:pt x="4787893" y="4238625"/>
                    </a:cubicBezTo>
                    <a:cubicBezTo>
                      <a:pt x="4790276" y="4236245"/>
                      <a:pt x="4810126" y="4217193"/>
                      <a:pt x="4811714" y="4214813"/>
                    </a:cubicBezTo>
                    <a:cubicBezTo>
                      <a:pt x="4813302" y="4212430"/>
                      <a:pt x="4810920" y="4204492"/>
                      <a:pt x="4811714" y="4202905"/>
                    </a:cubicBezTo>
                    <a:cubicBezTo>
                      <a:pt x="4812508" y="4201318"/>
                      <a:pt x="4821242" y="4193380"/>
                      <a:pt x="4823624" y="4191000"/>
                    </a:cubicBezTo>
                    <a:cubicBezTo>
                      <a:pt x="4826005" y="4188618"/>
                      <a:pt x="4845062" y="4169568"/>
                      <a:pt x="4847445" y="4167187"/>
                    </a:cubicBezTo>
                    <a:cubicBezTo>
                      <a:pt x="4849826" y="4164806"/>
                      <a:pt x="4857767" y="4157662"/>
                      <a:pt x="4859355" y="4155281"/>
                    </a:cubicBezTo>
                    <a:cubicBezTo>
                      <a:pt x="4860942" y="4152900"/>
                      <a:pt x="4869676" y="4133849"/>
                      <a:pt x="4871265" y="4131468"/>
                    </a:cubicBezTo>
                    <a:cubicBezTo>
                      <a:pt x="4872852" y="4129087"/>
                      <a:pt x="4881586" y="4120356"/>
                      <a:pt x="4883175" y="4119562"/>
                    </a:cubicBezTo>
                    <a:cubicBezTo>
                      <a:pt x="4884763" y="4118768"/>
                      <a:pt x="4893497" y="4120356"/>
                      <a:pt x="4895085" y="4119562"/>
                    </a:cubicBezTo>
                    <a:cubicBezTo>
                      <a:pt x="4896673" y="4118768"/>
                      <a:pt x="4905407" y="4109242"/>
                      <a:pt x="4906996" y="4107655"/>
                    </a:cubicBezTo>
                    <a:cubicBezTo>
                      <a:pt x="4908583" y="4106068"/>
                      <a:pt x="4917318" y="4097337"/>
                      <a:pt x="4918905" y="4095750"/>
                    </a:cubicBezTo>
                    <a:cubicBezTo>
                      <a:pt x="4920493" y="4094162"/>
                      <a:pt x="4929228" y="4084637"/>
                      <a:pt x="4930816" y="4083843"/>
                    </a:cubicBezTo>
                    <a:cubicBezTo>
                      <a:pt x="4932404" y="4083049"/>
                      <a:pt x="4941138" y="4084637"/>
                      <a:pt x="4942726" y="4083843"/>
                    </a:cubicBezTo>
                    <a:cubicBezTo>
                      <a:pt x="4944314" y="4083049"/>
                      <a:pt x="4953048" y="4073524"/>
                      <a:pt x="4954636" y="4071937"/>
                    </a:cubicBezTo>
                    <a:cubicBezTo>
                      <a:pt x="4956224" y="4070350"/>
                      <a:pt x="4964958" y="4061618"/>
                      <a:pt x="4966546" y="4060031"/>
                    </a:cubicBezTo>
                    <a:cubicBezTo>
                      <a:pt x="4968133" y="4058443"/>
                      <a:pt x="4976868" y="4049712"/>
                      <a:pt x="4978456" y="4048125"/>
                    </a:cubicBezTo>
                    <a:cubicBezTo>
                      <a:pt x="4980044" y="4046538"/>
                      <a:pt x="4989572" y="4037806"/>
                      <a:pt x="4990366" y="4036218"/>
                    </a:cubicBezTo>
                    <a:cubicBezTo>
                      <a:pt x="4991161" y="4034631"/>
                      <a:pt x="4989572" y="4025899"/>
                      <a:pt x="4990366" y="4024312"/>
                    </a:cubicBezTo>
                    <a:cubicBezTo>
                      <a:pt x="4991161" y="4022725"/>
                      <a:pt x="5000688" y="4013199"/>
                      <a:pt x="5002277" y="4012405"/>
                    </a:cubicBezTo>
                    <a:cubicBezTo>
                      <a:pt x="5003865" y="4011611"/>
                      <a:pt x="5012600" y="4013199"/>
                      <a:pt x="5014187" y="4012405"/>
                    </a:cubicBezTo>
                    <a:cubicBezTo>
                      <a:pt x="5015775" y="4011611"/>
                      <a:pt x="5024508" y="4002087"/>
                      <a:pt x="5026097" y="4000500"/>
                    </a:cubicBezTo>
                    <a:cubicBezTo>
                      <a:pt x="5027684" y="3998912"/>
                      <a:pt x="5036419" y="3990181"/>
                      <a:pt x="5038008" y="3988593"/>
                    </a:cubicBezTo>
                    <a:cubicBezTo>
                      <a:pt x="5039595" y="3987006"/>
                      <a:pt x="5048330" y="3978275"/>
                      <a:pt x="5049918" y="3976687"/>
                    </a:cubicBezTo>
                    <a:cubicBezTo>
                      <a:pt x="5051505" y="3975100"/>
                      <a:pt x="5060239" y="3966368"/>
                      <a:pt x="5061828" y="3964781"/>
                    </a:cubicBezTo>
                    <a:cubicBezTo>
                      <a:pt x="5063415" y="3963193"/>
                      <a:pt x="5072149" y="3954462"/>
                      <a:pt x="5073738" y="3952875"/>
                    </a:cubicBezTo>
                    <a:cubicBezTo>
                      <a:pt x="5075326" y="3951287"/>
                      <a:pt x="5084854" y="3942556"/>
                      <a:pt x="5085648" y="3940968"/>
                    </a:cubicBezTo>
                    <a:cubicBezTo>
                      <a:pt x="5086442" y="3939381"/>
                      <a:pt x="5084060" y="3930650"/>
                      <a:pt x="5085648" y="3929062"/>
                    </a:cubicBezTo>
                    <a:cubicBezTo>
                      <a:pt x="5087236" y="3927475"/>
                      <a:pt x="5107085" y="3918743"/>
                      <a:pt x="5109468" y="3917156"/>
                    </a:cubicBezTo>
                    <a:cubicBezTo>
                      <a:pt x="5111850" y="3915568"/>
                      <a:pt x="5119791" y="3907631"/>
                      <a:pt x="5121379" y="3905250"/>
                    </a:cubicBezTo>
                    <a:cubicBezTo>
                      <a:pt x="5122967" y="3902868"/>
                      <a:pt x="5130907" y="3884612"/>
                      <a:pt x="5133289" y="3881437"/>
                    </a:cubicBezTo>
                    <a:cubicBezTo>
                      <a:pt x="5135670" y="3878262"/>
                      <a:pt x="5153933" y="3860006"/>
                      <a:pt x="5157109" y="3857625"/>
                    </a:cubicBezTo>
                    <a:cubicBezTo>
                      <a:pt x="5160285" y="3855244"/>
                      <a:pt x="5179341" y="3848100"/>
                      <a:pt x="5180929" y="3845718"/>
                    </a:cubicBezTo>
                    <a:cubicBezTo>
                      <a:pt x="5182517" y="3843337"/>
                      <a:pt x="5180135" y="3824287"/>
                      <a:pt x="5180929" y="3821906"/>
                    </a:cubicBezTo>
                    <a:cubicBezTo>
                      <a:pt x="5181724" y="3819524"/>
                      <a:pt x="5191251" y="3810793"/>
                      <a:pt x="5192840" y="3810000"/>
                    </a:cubicBezTo>
                    <a:cubicBezTo>
                      <a:pt x="5194428" y="3809206"/>
                      <a:pt x="5203162" y="3811587"/>
                      <a:pt x="5204750" y="3810000"/>
                    </a:cubicBezTo>
                    <a:cubicBezTo>
                      <a:pt x="5206338" y="3808412"/>
                      <a:pt x="5215071" y="3788568"/>
                      <a:pt x="5216660" y="3786187"/>
                    </a:cubicBezTo>
                    <a:cubicBezTo>
                      <a:pt x="5218247" y="3783806"/>
                      <a:pt x="5227776" y="3776662"/>
                      <a:pt x="5228571" y="3774281"/>
                    </a:cubicBezTo>
                    <a:cubicBezTo>
                      <a:pt x="5229364" y="3771900"/>
                      <a:pt x="5227776" y="3752849"/>
                      <a:pt x="5228571" y="3750468"/>
                    </a:cubicBezTo>
                    <a:cubicBezTo>
                      <a:pt x="5229364" y="3748087"/>
                      <a:pt x="5238098" y="3740943"/>
                      <a:pt x="5240481" y="3738562"/>
                    </a:cubicBezTo>
                    <a:cubicBezTo>
                      <a:pt x="5242862" y="3736181"/>
                      <a:pt x="5261918" y="3717925"/>
                      <a:pt x="5264301" y="3714750"/>
                    </a:cubicBezTo>
                    <a:cubicBezTo>
                      <a:pt x="5266682" y="3711575"/>
                      <a:pt x="5275417" y="3693319"/>
                      <a:pt x="5276211" y="3690937"/>
                    </a:cubicBezTo>
                    <a:cubicBezTo>
                      <a:pt x="5277005" y="3688556"/>
                      <a:pt x="5274623" y="3681412"/>
                      <a:pt x="5276211" y="3679031"/>
                    </a:cubicBezTo>
                    <a:cubicBezTo>
                      <a:pt x="5277799" y="3676650"/>
                      <a:pt x="5298443" y="3657600"/>
                      <a:pt x="5300031" y="3655219"/>
                    </a:cubicBezTo>
                    <a:cubicBezTo>
                      <a:pt x="5301619" y="3652837"/>
                      <a:pt x="5299237" y="3644900"/>
                      <a:pt x="5300031" y="3643312"/>
                    </a:cubicBezTo>
                    <a:cubicBezTo>
                      <a:pt x="5300825" y="3641725"/>
                      <a:pt x="5311148" y="3634581"/>
                      <a:pt x="5311942" y="3631406"/>
                    </a:cubicBezTo>
                    <a:cubicBezTo>
                      <a:pt x="5312736" y="3628231"/>
                      <a:pt x="5311148" y="3598862"/>
                      <a:pt x="5311942" y="3595688"/>
                    </a:cubicBezTo>
                    <a:cubicBezTo>
                      <a:pt x="5312736" y="3592512"/>
                      <a:pt x="5323058" y="3586162"/>
                      <a:pt x="5323852" y="3583781"/>
                    </a:cubicBezTo>
                    <a:cubicBezTo>
                      <a:pt x="5324645" y="3581400"/>
                      <a:pt x="5322264" y="3563144"/>
                      <a:pt x="5323852" y="3559969"/>
                    </a:cubicBezTo>
                    <a:cubicBezTo>
                      <a:pt x="5325440" y="3556794"/>
                      <a:pt x="5345290" y="3542506"/>
                      <a:pt x="5347672" y="3536156"/>
                    </a:cubicBezTo>
                    <a:cubicBezTo>
                      <a:pt x="5350054" y="3529806"/>
                      <a:pt x="5357994" y="3471068"/>
                      <a:pt x="5359582" y="3464719"/>
                    </a:cubicBezTo>
                    <a:cubicBezTo>
                      <a:pt x="5361170" y="3458369"/>
                      <a:pt x="5369904" y="3444875"/>
                      <a:pt x="5371492" y="3440906"/>
                    </a:cubicBezTo>
                    <a:cubicBezTo>
                      <a:pt x="5373080" y="3436937"/>
                      <a:pt x="5382609" y="3409950"/>
                      <a:pt x="5383403" y="3405188"/>
                    </a:cubicBezTo>
                    <a:cubicBezTo>
                      <a:pt x="5384197" y="3400425"/>
                      <a:pt x="5382609" y="3372644"/>
                      <a:pt x="5383403" y="3369468"/>
                    </a:cubicBezTo>
                    <a:cubicBezTo>
                      <a:pt x="5384197" y="3366294"/>
                      <a:pt x="5394518" y="3359943"/>
                      <a:pt x="5395312" y="3357563"/>
                    </a:cubicBezTo>
                    <a:cubicBezTo>
                      <a:pt x="5396106" y="3355181"/>
                      <a:pt x="5394518" y="3336131"/>
                      <a:pt x="5395312" y="3333750"/>
                    </a:cubicBezTo>
                    <a:cubicBezTo>
                      <a:pt x="5396106" y="3331369"/>
                      <a:pt x="5406428" y="3340100"/>
                      <a:pt x="5407223" y="3321843"/>
                    </a:cubicBezTo>
                    <a:cubicBezTo>
                      <a:pt x="5408016" y="3303587"/>
                      <a:pt x="5408016" y="3078162"/>
                      <a:pt x="5407223" y="3059906"/>
                    </a:cubicBezTo>
                    <a:cubicBezTo>
                      <a:pt x="5406428" y="3041650"/>
                      <a:pt x="5396106" y="3050381"/>
                      <a:pt x="5395312" y="3048000"/>
                    </a:cubicBezTo>
                    <a:cubicBezTo>
                      <a:pt x="5394518" y="3045618"/>
                      <a:pt x="5396106" y="3026569"/>
                      <a:pt x="5395312" y="3024188"/>
                    </a:cubicBezTo>
                    <a:cubicBezTo>
                      <a:pt x="5394518" y="3021806"/>
                      <a:pt x="5384197" y="3013868"/>
                      <a:pt x="5383403" y="3012281"/>
                    </a:cubicBezTo>
                    <a:cubicBezTo>
                      <a:pt x="5382609" y="3010694"/>
                      <a:pt x="5384197" y="3001962"/>
                      <a:pt x="5383403" y="3000375"/>
                    </a:cubicBezTo>
                    <a:cubicBezTo>
                      <a:pt x="5382609" y="2998787"/>
                      <a:pt x="5373080" y="2990849"/>
                      <a:pt x="5371492" y="2988468"/>
                    </a:cubicBezTo>
                    <a:cubicBezTo>
                      <a:pt x="5369904" y="2986088"/>
                      <a:pt x="5361170" y="2967037"/>
                      <a:pt x="5359582" y="2964656"/>
                    </a:cubicBezTo>
                    <a:cubicBezTo>
                      <a:pt x="5357994" y="2962275"/>
                      <a:pt x="5349259" y="2954337"/>
                      <a:pt x="5347672" y="2952750"/>
                    </a:cubicBezTo>
                    <a:cubicBezTo>
                      <a:pt x="5346084" y="2951162"/>
                      <a:pt x="5337350" y="2942431"/>
                      <a:pt x="5335762" y="2940844"/>
                    </a:cubicBezTo>
                    <a:cubicBezTo>
                      <a:pt x="5334174" y="2939256"/>
                      <a:pt x="5325440" y="2930525"/>
                      <a:pt x="5323852" y="2928938"/>
                    </a:cubicBezTo>
                    <a:cubicBezTo>
                      <a:pt x="5322264" y="2927350"/>
                      <a:pt x="5313530" y="2918618"/>
                      <a:pt x="5311942" y="2917031"/>
                    </a:cubicBezTo>
                    <a:cubicBezTo>
                      <a:pt x="5310354" y="2915444"/>
                      <a:pt x="5301619" y="2906712"/>
                      <a:pt x="5300031" y="2905125"/>
                    </a:cubicBezTo>
                    <a:cubicBezTo>
                      <a:pt x="5298443" y="2903537"/>
                      <a:pt x="5289709" y="2894806"/>
                      <a:pt x="5288121" y="2893219"/>
                    </a:cubicBezTo>
                    <a:cubicBezTo>
                      <a:pt x="5286533" y="2891631"/>
                      <a:pt x="5277799" y="2882900"/>
                      <a:pt x="5276211" y="2881313"/>
                    </a:cubicBezTo>
                    <a:cubicBezTo>
                      <a:pt x="5274623" y="2879725"/>
                      <a:pt x="5265889" y="2870993"/>
                      <a:pt x="5264301" y="2869406"/>
                    </a:cubicBezTo>
                    <a:cubicBezTo>
                      <a:pt x="5262712" y="2867819"/>
                      <a:pt x="5253978" y="2858294"/>
                      <a:pt x="5252391" y="2857500"/>
                    </a:cubicBezTo>
                    <a:cubicBezTo>
                      <a:pt x="5250802" y="2856706"/>
                      <a:pt x="5242068" y="2858294"/>
                      <a:pt x="5240481" y="2857500"/>
                    </a:cubicBezTo>
                    <a:cubicBezTo>
                      <a:pt x="5238893" y="2856706"/>
                      <a:pt x="5230158" y="2847181"/>
                      <a:pt x="5228571" y="2845594"/>
                    </a:cubicBezTo>
                    <a:cubicBezTo>
                      <a:pt x="5226982" y="2844006"/>
                      <a:pt x="5219836" y="2834481"/>
                      <a:pt x="5216660" y="2833688"/>
                    </a:cubicBezTo>
                    <a:cubicBezTo>
                      <a:pt x="5213483" y="2832893"/>
                      <a:pt x="5184106" y="2834481"/>
                      <a:pt x="5180929" y="2833688"/>
                    </a:cubicBezTo>
                    <a:cubicBezTo>
                      <a:pt x="5177753" y="2832893"/>
                      <a:pt x="5169813" y="2823368"/>
                      <a:pt x="5169019" y="2821781"/>
                    </a:cubicBezTo>
                    <a:cubicBezTo>
                      <a:pt x="5168225" y="2820194"/>
                      <a:pt x="5171401" y="2811462"/>
                      <a:pt x="5169019" y="2809875"/>
                    </a:cubicBezTo>
                    <a:cubicBezTo>
                      <a:pt x="5166637" y="2808287"/>
                      <a:pt x="5137259" y="2798762"/>
                      <a:pt x="5133289" y="2797969"/>
                    </a:cubicBezTo>
                    <a:cubicBezTo>
                      <a:pt x="5129318" y="2797175"/>
                      <a:pt x="5113438" y="2798762"/>
                      <a:pt x="5109468" y="2797969"/>
                    </a:cubicBezTo>
                    <a:cubicBezTo>
                      <a:pt x="5105499" y="2797175"/>
                      <a:pt x="5080884" y="2786856"/>
                      <a:pt x="5073738" y="2786063"/>
                    </a:cubicBezTo>
                    <a:cubicBezTo>
                      <a:pt x="5066591" y="2785268"/>
                      <a:pt x="5008629" y="2787650"/>
                      <a:pt x="5002277" y="2786063"/>
                    </a:cubicBezTo>
                    <a:cubicBezTo>
                      <a:pt x="4995924" y="2784475"/>
                      <a:pt x="4981632" y="2763837"/>
                      <a:pt x="4978456" y="2762250"/>
                    </a:cubicBezTo>
                    <a:cubicBezTo>
                      <a:pt x="4975280" y="2760662"/>
                      <a:pt x="4957018" y="2763044"/>
                      <a:pt x="4954636" y="2762250"/>
                    </a:cubicBezTo>
                    <a:cubicBezTo>
                      <a:pt x="4952254" y="2761456"/>
                      <a:pt x="4944314" y="2751931"/>
                      <a:pt x="4942726" y="2750344"/>
                    </a:cubicBezTo>
                    <a:cubicBezTo>
                      <a:pt x="4941138" y="2748756"/>
                      <a:pt x="4932404" y="2739231"/>
                      <a:pt x="4930816" y="2738438"/>
                    </a:cubicBezTo>
                    <a:cubicBezTo>
                      <a:pt x="4929228" y="2737643"/>
                      <a:pt x="4920493" y="2740025"/>
                      <a:pt x="4918905" y="2738438"/>
                    </a:cubicBezTo>
                    <a:cubicBezTo>
                      <a:pt x="4917318" y="2736850"/>
                      <a:pt x="4908583" y="2717006"/>
                      <a:pt x="4906996" y="2714625"/>
                    </a:cubicBezTo>
                    <a:cubicBezTo>
                      <a:pt x="4905407" y="2712243"/>
                      <a:pt x="4895879" y="2709862"/>
                      <a:pt x="4895085" y="2702719"/>
                    </a:cubicBezTo>
                    <a:cubicBezTo>
                      <a:pt x="4894291" y="2695575"/>
                      <a:pt x="4894291" y="2614612"/>
                      <a:pt x="4895085" y="2607469"/>
                    </a:cubicBezTo>
                    <a:cubicBezTo>
                      <a:pt x="4895879" y="2600325"/>
                      <a:pt x="4906201" y="2597944"/>
                      <a:pt x="4906996" y="2595563"/>
                    </a:cubicBezTo>
                    <a:cubicBezTo>
                      <a:pt x="4907789" y="2593181"/>
                      <a:pt x="4906201" y="2574131"/>
                      <a:pt x="4906996" y="2571750"/>
                    </a:cubicBezTo>
                    <a:cubicBezTo>
                      <a:pt x="4907789" y="2569369"/>
                      <a:pt x="4915730" y="2563018"/>
                      <a:pt x="4918905" y="2559844"/>
                    </a:cubicBezTo>
                    <a:cubicBezTo>
                      <a:pt x="4922081" y="2556668"/>
                      <a:pt x="4951460" y="2527300"/>
                      <a:pt x="4954636" y="2524125"/>
                    </a:cubicBezTo>
                    <a:cubicBezTo>
                      <a:pt x="4957812" y="2520950"/>
                      <a:pt x="4965752" y="2513806"/>
                      <a:pt x="4966546" y="2512219"/>
                    </a:cubicBezTo>
                    <a:cubicBezTo>
                      <a:pt x="4967340" y="2510631"/>
                      <a:pt x="4965752" y="2501900"/>
                      <a:pt x="4966546" y="2500312"/>
                    </a:cubicBezTo>
                    <a:cubicBezTo>
                      <a:pt x="4967340" y="2498725"/>
                      <a:pt x="4976074" y="2489200"/>
                      <a:pt x="4978456" y="2488406"/>
                    </a:cubicBezTo>
                    <a:cubicBezTo>
                      <a:pt x="4980838" y="2487612"/>
                      <a:pt x="4999895" y="2489200"/>
                      <a:pt x="5002277" y="2488406"/>
                    </a:cubicBezTo>
                    <a:cubicBezTo>
                      <a:pt x="5004659" y="2487612"/>
                      <a:pt x="5011805" y="2478087"/>
                      <a:pt x="5014187" y="2476500"/>
                    </a:cubicBezTo>
                    <a:cubicBezTo>
                      <a:pt x="5016568" y="2474912"/>
                      <a:pt x="5034831" y="2466181"/>
                      <a:pt x="5038008" y="2464594"/>
                    </a:cubicBezTo>
                    <a:cubicBezTo>
                      <a:pt x="5041183" y="2463006"/>
                      <a:pt x="5059445" y="2454275"/>
                      <a:pt x="5061828" y="2452687"/>
                    </a:cubicBezTo>
                    <a:cubicBezTo>
                      <a:pt x="5064209" y="2451100"/>
                      <a:pt x="5072149" y="2442369"/>
                      <a:pt x="5073738" y="2440781"/>
                    </a:cubicBezTo>
                    <a:cubicBezTo>
                      <a:pt x="5075326" y="2439194"/>
                      <a:pt x="5083267" y="2429668"/>
                      <a:pt x="5085648" y="2428875"/>
                    </a:cubicBezTo>
                    <a:cubicBezTo>
                      <a:pt x="5088029" y="2428081"/>
                      <a:pt x="5107085" y="2430462"/>
                      <a:pt x="5109468" y="2428875"/>
                    </a:cubicBezTo>
                    <a:cubicBezTo>
                      <a:pt x="5111850" y="2427287"/>
                      <a:pt x="5119791" y="2406650"/>
                      <a:pt x="5121379" y="2405062"/>
                    </a:cubicBezTo>
                    <a:cubicBezTo>
                      <a:pt x="5122967" y="2403475"/>
                      <a:pt x="5131701" y="2405856"/>
                      <a:pt x="5133289" y="2405062"/>
                    </a:cubicBezTo>
                    <a:cubicBezTo>
                      <a:pt x="5134877" y="2404268"/>
                      <a:pt x="5143611" y="2394744"/>
                      <a:pt x="5145199" y="2393156"/>
                    </a:cubicBezTo>
                    <a:cubicBezTo>
                      <a:pt x="5146787" y="2391569"/>
                      <a:pt x="5154727" y="2382837"/>
                      <a:pt x="5157109" y="2381250"/>
                    </a:cubicBezTo>
                    <a:cubicBezTo>
                      <a:pt x="5159491" y="2379662"/>
                      <a:pt x="5178547" y="2370931"/>
                      <a:pt x="5180929" y="2369344"/>
                    </a:cubicBezTo>
                    <a:cubicBezTo>
                      <a:pt x="5183311" y="2367756"/>
                      <a:pt x="5191251" y="2358231"/>
                      <a:pt x="5192840" y="2357437"/>
                    </a:cubicBezTo>
                    <a:cubicBezTo>
                      <a:pt x="5194428" y="2356643"/>
                      <a:pt x="5203162" y="2358231"/>
                      <a:pt x="5204750" y="2357437"/>
                    </a:cubicBezTo>
                    <a:cubicBezTo>
                      <a:pt x="5206338" y="2356643"/>
                      <a:pt x="5215071" y="2347119"/>
                      <a:pt x="5216660" y="2345531"/>
                    </a:cubicBezTo>
                    <a:cubicBezTo>
                      <a:pt x="5218247" y="2343944"/>
                      <a:pt x="5226188" y="2335212"/>
                      <a:pt x="5228571" y="2333625"/>
                    </a:cubicBezTo>
                    <a:cubicBezTo>
                      <a:pt x="5230952" y="2332037"/>
                      <a:pt x="5250008" y="2323306"/>
                      <a:pt x="5252391" y="2321719"/>
                    </a:cubicBezTo>
                    <a:cubicBezTo>
                      <a:pt x="5254772" y="2320131"/>
                      <a:pt x="5263507" y="2311400"/>
                      <a:pt x="5264301" y="2309812"/>
                    </a:cubicBezTo>
                    <a:cubicBezTo>
                      <a:pt x="5265095" y="2308225"/>
                      <a:pt x="5263507" y="2299494"/>
                      <a:pt x="5264301" y="2297906"/>
                    </a:cubicBezTo>
                    <a:cubicBezTo>
                      <a:pt x="5265095" y="2296319"/>
                      <a:pt x="5274623" y="2287587"/>
                      <a:pt x="5276211" y="2286000"/>
                    </a:cubicBezTo>
                    <a:cubicBezTo>
                      <a:pt x="5277799" y="2284412"/>
                      <a:pt x="5286533" y="2275681"/>
                      <a:pt x="5288121" y="2274094"/>
                    </a:cubicBezTo>
                    <a:cubicBezTo>
                      <a:pt x="5289709" y="2272506"/>
                      <a:pt x="5298443" y="2263775"/>
                      <a:pt x="5300031" y="2262187"/>
                    </a:cubicBezTo>
                    <a:cubicBezTo>
                      <a:pt x="5301619" y="2260600"/>
                      <a:pt x="5311148" y="2252662"/>
                      <a:pt x="5311942" y="2250281"/>
                    </a:cubicBezTo>
                    <a:cubicBezTo>
                      <a:pt x="5312736" y="2247900"/>
                      <a:pt x="5310354" y="2229644"/>
                      <a:pt x="5311942" y="2226469"/>
                    </a:cubicBezTo>
                    <a:cubicBezTo>
                      <a:pt x="5313530" y="2223293"/>
                      <a:pt x="5333380" y="2205037"/>
                      <a:pt x="5335762" y="2202656"/>
                    </a:cubicBezTo>
                    <a:cubicBezTo>
                      <a:pt x="5338143" y="2200275"/>
                      <a:pt x="5346084" y="2197100"/>
                      <a:pt x="5347672" y="2190750"/>
                    </a:cubicBezTo>
                    <a:cubicBezTo>
                      <a:pt x="5349259" y="2184400"/>
                      <a:pt x="5358788" y="2118519"/>
                      <a:pt x="5359582" y="2107406"/>
                    </a:cubicBezTo>
                    <a:cubicBezTo>
                      <a:pt x="5360376" y="2096293"/>
                      <a:pt x="5358788" y="2030412"/>
                      <a:pt x="5359582" y="2024062"/>
                    </a:cubicBezTo>
                    <a:cubicBezTo>
                      <a:pt x="5360376" y="2017712"/>
                      <a:pt x="5370698" y="2016125"/>
                      <a:pt x="5371492" y="2012156"/>
                    </a:cubicBezTo>
                    <a:cubicBezTo>
                      <a:pt x="5372287" y="2008187"/>
                      <a:pt x="5370698" y="1969293"/>
                      <a:pt x="5371492" y="1964531"/>
                    </a:cubicBezTo>
                    <a:cubicBezTo>
                      <a:pt x="5372287" y="1959769"/>
                      <a:pt x="5382609" y="1946275"/>
                      <a:pt x="5383403" y="1940718"/>
                    </a:cubicBezTo>
                    <a:cubicBezTo>
                      <a:pt x="5384197" y="1935162"/>
                      <a:pt x="5382609" y="1885949"/>
                      <a:pt x="5383403" y="1881187"/>
                    </a:cubicBezTo>
                    <a:cubicBezTo>
                      <a:pt x="5384197" y="1876425"/>
                      <a:pt x="5395312" y="1878806"/>
                      <a:pt x="5395312" y="1869281"/>
                    </a:cubicBezTo>
                    <a:cubicBezTo>
                      <a:pt x="5395312" y="1859756"/>
                      <a:pt x="5384197" y="1748631"/>
                      <a:pt x="5383403" y="1738312"/>
                    </a:cubicBezTo>
                    <a:cubicBezTo>
                      <a:pt x="5382609" y="1727993"/>
                      <a:pt x="5384197" y="1716881"/>
                      <a:pt x="5383403" y="1714500"/>
                    </a:cubicBezTo>
                    <a:cubicBezTo>
                      <a:pt x="5382609" y="1712119"/>
                      <a:pt x="5373080" y="1703387"/>
                      <a:pt x="5371492" y="1702594"/>
                    </a:cubicBezTo>
                    <a:cubicBezTo>
                      <a:pt x="5369904" y="1701800"/>
                      <a:pt x="5361170" y="1703387"/>
                      <a:pt x="5359582" y="1702594"/>
                    </a:cubicBezTo>
                    <a:cubicBezTo>
                      <a:pt x="5357994" y="1701800"/>
                      <a:pt x="5348466" y="1692274"/>
                      <a:pt x="5347672" y="1690687"/>
                    </a:cubicBezTo>
                    <a:cubicBezTo>
                      <a:pt x="5346877" y="1689099"/>
                      <a:pt x="5348466" y="1680368"/>
                      <a:pt x="5347672" y="1678781"/>
                    </a:cubicBezTo>
                    <a:cubicBezTo>
                      <a:pt x="5346877" y="1677193"/>
                      <a:pt x="5337350" y="1668462"/>
                      <a:pt x="5335762" y="1666875"/>
                    </a:cubicBezTo>
                    <a:cubicBezTo>
                      <a:pt x="5334174" y="1665287"/>
                      <a:pt x="5325440" y="1656556"/>
                      <a:pt x="5323852" y="1654969"/>
                    </a:cubicBezTo>
                    <a:cubicBezTo>
                      <a:pt x="5322264" y="1653381"/>
                      <a:pt x="5313530" y="1644649"/>
                      <a:pt x="5311942" y="1643062"/>
                    </a:cubicBezTo>
                    <a:cubicBezTo>
                      <a:pt x="5310354" y="1641474"/>
                      <a:pt x="5301619" y="1633537"/>
                      <a:pt x="5300031" y="1631156"/>
                    </a:cubicBezTo>
                    <a:cubicBezTo>
                      <a:pt x="5298443" y="1628775"/>
                      <a:pt x="5288915" y="1610519"/>
                      <a:pt x="5288121" y="1607344"/>
                    </a:cubicBezTo>
                    <a:cubicBezTo>
                      <a:pt x="5287327" y="1604169"/>
                      <a:pt x="5288915" y="1585912"/>
                      <a:pt x="5288121" y="1583531"/>
                    </a:cubicBezTo>
                    <a:cubicBezTo>
                      <a:pt x="5287327" y="1581150"/>
                      <a:pt x="5277005" y="1574800"/>
                      <a:pt x="5276211" y="1571625"/>
                    </a:cubicBezTo>
                    <a:cubicBezTo>
                      <a:pt x="5275417" y="1568450"/>
                      <a:pt x="5277799" y="1539875"/>
                      <a:pt x="5276211" y="1535906"/>
                    </a:cubicBezTo>
                    <a:cubicBezTo>
                      <a:pt x="5274623" y="1531937"/>
                      <a:pt x="5254772" y="1516062"/>
                      <a:pt x="5252391" y="1512093"/>
                    </a:cubicBezTo>
                    <a:cubicBezTo>
                      <a:pt x="5250008" y="1508125"/>
                      <a:pt x="5241275" y="1481931"/>
                      <a:pt x="5240481" y="1476375"/>
                    </a:cubicBezTo>
                    <a:cubicBezTo>
                      <a:pt x="5239686" y="1470818"/>
                      <a:pt x="5241275" y="1433512"/>
                      <a:pt x="5240481" y="1428750"/>
                    </a:cubicBezTo>
                    <a:cubicBezTo>
                      <a:pt x="5239686" y="1423987"/>
                      <a:pt x="5229364" y="1410493"/>
                      <a:pt x="5228571" y="1404937"/>
                    </a:cubicBezTo>
                    <a:cubicBezTo>
                      <a:pt x="5227776" y="1399381"/>
                      <a:pt x="5230158" y="1350962"/>
                      <a:pt x="5228571" y="1345406"/>
                    </a:cubicBezTo>
                    <a:cubicBezTo>
                      <a:pt x="5226982" y="1339850"/>
                      <a:pt x="5206338" y="1326356"/>
                      <a:pt x="5204750" y="1321593"/>
                    </a:cubicBezTo>
                    <a:cubicBezTo>
                      <a:pt x="5203162" y="1316831"/>
                      <a:pt x="5205543" y="1278731"/>
                      <a:pt x="5204750" y="1273968"/>
                    </a:cubicBezTo>
                    <a:cubicBezTo>
                      <a:pt x="5203955" y="1269206"/>
                      <a:pt x="5193634" y="1260475"/>
                      <a:pt x="5192840" y="1250156"/>
                    </a:cubicBezTo>
                    <a:cubicBezTo>
                      <a:pt x="5192046" y="1239837"/>
                      <a:pt x="5193634" y="1128712"/>
                      <a:pt x="5192840" y="1119187"/>
                    </a:cubicBezTo>
                    <a:cubicBezTo>
                      <a:pt x="5192046" y="1109662"/>
                      <a:pt x="5181724" y="1115218"/>
                      <a:pt x="5180929" y="1107281"/>
                    </a:cubicBezTo>
                    <a:cubicBezTo>
                      <a:pt x="5180135" y="1099343"/>
                      <a:pt x="5182517" y="1008062"/>
                      <a:pt x="5180929" y="1000124"/>
                    </a:cubicBezTo>
                    <a:cubicBezTo>
                      <a:pt x="5179341" y="992187"/>
                      <a:pt x="5158696" y="996949"/>
                      <a:pt x="5157109" y="988218"/>
                    </a:cubicBezTo>
                    <a:cubicBezTo>
                      <a:pt x="5155521" y="979487"/>
                      <a:pt x="5157903" y="877887"/>
                      <a:pt x="5157109" y="869156"/>
                    </a:cubicBezTo>
                    <a:cubicBezTo>
                      <a:pt x="5156315" y="860424"/>
                      <a:pt x="5145993" y="861218"/>
                      <a:pt x="5145199" y="857249"/>
                    </a:cubicBezTo>
                    <a:cubicBezTo>
                      <a:pt x="5144405" y="853281"/>
                      <a:pt x="5145993" y="815181"/>
                      <a:pt x="5145199" y="809624"/>
                    </a:cubicBezTo>
                    <a:cubicBezTo>
                      <a:pt x="5144405" y="804068"/>
                      <a:pt x="5134082" y="777081"/>
                      <a:pt x="5133289" y="773906"/>
                    </a:cubicBezTo>
                    <a:cubicBezTo>
                      <a:pt x="5132495" y="770731"/>
                      <a:pt x="5134082" y="764381"/>
                      <a:pt x="5133289" y="761999"/>
                    </a:cubicBezTo>
                    <a:cubicBezTo>
                      <a:pt x="5132495" y="759618"/>
                      <a:pt x="5122967" y="741362"/>
                      <a:pt x="5121379" y="738187"/>
                    </a:cubicBezTo>
                    <a:cubicBezTo>
                      <a:pt x="5119791" y="735012"/>
                      <a:pt x="5111056" y="717549"/>
                      <a:pt x="5109468" y="714374"/>
                    </a:cubicBezTo>
                    <a:cubicBezTo>
                      <a:pt x="5107880" y="711199"/>
                      <a:pt x="5098352" y="693737"/>
                      <a:pt x="5097558" y="690562"/>
                    </a:cubicBezTo>
                    <a:cubicBezTo>
                      <a:pt x="5096764" y="687387"/>
                      <a:pt x="5098352" y="669131"/>
                      <a:pt x="5097558" y="666749"/>
                    </a:cubicBezTo>
                    <a:cubicBezTo>
                      <a:pt x="5096764" y="664368"/>
                      <a:pt x="5086442" y="656431"/>
                      <a:pt x="5085648" y="654843"/>
                    </a:cubicBezTo>
                    <a:cubicBezTo>
                      <a:pt x="5084854" y="653256"/>
                      <a:pt x="5087236" y="646112"/>
                      <a:pt x="5085648" y="642937"/>
                    </a:cubicBezTo>
                    <a:cubicBezTo>
                      <a:pt x="5084060" y="639762"/>
                      <a:pt x="5063415" y="611187"/>
                      <a:pt x="5061828" y="607218"/>
                    </a:cubicBezTo>
                    <a:cubicBezTo>
                      <a:pt x="5060239" y="603249"/>
                      <a:pt x="5062622" y="585787"/>
                      <a:pt x="5061828" y="583406"/>
                    </a:cubicBezTo>
                    <a:cubicBezTo>
                      <a:pt x="5061033" y="581024"/>
                      <a:pt x="5050712" y="576262"/>
                      <a:pt x="5049918" y="571499"/>
                    </a:cubicBezTo>
                    <a:cubicBezTo>
                      <a:pt x="5049123" y="566737"/>
                      <a:pt x="5050712" y="516731"/>
                      <a:pt x="5049918" y="511968"/>
                    </a:cubicBezTo>
                    <a:cubicBezTo>
                      <a:pt x="5049123" y="507206"/>
                      <a:pt x="5039595" y="502443"/>
                      <a:pt x="5038008" y="500062"/>
                    </a:cubicBezTo>
                    <a:cubicBezTo>
                      <a:pt x="5036419" y="497681"/>
                      <a:pt x="5027684" y="478631"/>
                      <a:pt x="5026097" y="476250"/>
                    </a:cubicBezTo>
                    <a:cubicBezTo>
                      <a:pt x="5024508" y="473868"/>
                      <a:pt x="5014980" y="467518"/>
                      <a:pt x="5014187" y="464343"/>
                    </a:cubicBezTo>
                    <a:cubicBezTo>
                      <a:pt x="5013392" y="461168"/>
                      <a:pt x="5014980" y="431799"/>
                      <a:pt x="5014187" y="428625"/>
                    </a:cubicBezTo>
                    <a:cubicBezTo>
                      <a:pt x="5013392" y="425449"/>
                      <a:pt x="5003865" y="418306"/>
                      <a:pt x="5002277" y="416718"/>
                    </a:cubicBezTo>
                    <a:cubicBezTo>
                      <a:pt x="5000688" y="415131"/>
                      <a:pt x="4991954" y="407193"/>
                      <a:pt x="4990366" y="404812"/>
                    </a:cubicBezTo>
                    <a:cubicBezTo>
                      <a:pt x="4988778" y="402431"/>
                      <a:pt x="4980044" y="383381"/>
                      <a:pt x="4978456" y="381000"/>
                    </a:cubicBezTo>
                    <a:cubicBezTo>
                      <a:pt x="4976868" y="378618"/>
                      <a:pt x="4968133" y="370681"/>
                      <a:pt x="4966546" y="369093"/>
                    </a:cubicBezTo>
                    <a:cubicBezTo>
                      <a:pt x="4964958" y="367506"/>
                      <a:pt x="4956224" y="360362"/>
                      <a:pt x="4954636" y="357187"/>
                    </a:cubicBezTo>
                    <a:cubicBezTo>
                      <a:pt x="4953048" y="354012"/>
                      <a:pt x="4944314" y="324643"/>
                      <a:pt x="4942726" y="321468"/>
                    </a:cubicBezTo>
                    <a:cubicBezTo>
                      <a:pt x="4941138" y="318293"/>
                      <a:pt x="4932404" y="311149"/>
                      <a:pt x="4930816" y="309562"/>
                    </a:cubicBezTo>
                    <a:cubicBezTo>
                      <a:pt x="4929228" y="307974"/>
                      <a:pt x="4920493" y="299243"/>
                      <a:pt x="4918905" y="297656"/>
                    </a:cubicBezTo>
                    <a:cubicBezTo>
                      <a:pt x="4917318" y="296068"/>
                      <a:pt x="4909377" y="288131"/>
                      <a:pt x="4906996" y="285750"/>
                    </a:cubicBezTo>
                    <a:cubicBezTo>
                      <a:pt x="4904614" y="283368"/>
                      <a:pt x="4885556" y="264318"/>
                      <a:pt x="4883175" y="261937"/>
                    </a:cubicBezTo>
                    <a:cubicBezTo>
                      <a:pt x="4880793" y="259556"/>
                      <a:pt x="4873646" y="250824"/>
                      <a:pt x="4871265" y="250031"/>
                    </a:cubicBezTo>
                    <a:cubicBezTo>
                      <a:pt x="4868883" y="249237"/>
                      <a:pt x="4849826" y="250824"/>
                      <a:pt x="4847445" y="250031"/>
                    </a:cubicBezTo>
                    <a:cubicBezTo>
                      <a:pt x="4845062" y="249237"/>
                      <a:pt x="4837122" y="238918"/>
                      <a:pt x="4835534" y="238125"/>
                    </a:cubicBezTo>
                    <a:cubicBezTo>
                      <a:pt x="4833946" y="237331"/>
                      <a:pt x="4826005" y="238918"/>
                      <a:pt x="4823624" y="238125"/>
                    </a:cubicBezTo>
                    <a:cubicBezTo>
                      <a:pt x="4821242" y="237331"/>
                      <a:pt x="4802980" y="227012"/>
                      <a:pt x="4799804" y="226218"/>
                    </a:cubicBezTo>
                    <a:cubicBezTo>
                      <a:pt x="4796628" y="225424"/>
                      <a:pt x="4779158" y="227012"/>
                      <a:pt x="4775983" y="226218"/>
                    </a:cubicBezTo>
                    <a:cubicBezTo>
                      <a:pt x="4772806" y="225424"/>
                      <a:pt x="4754545" y="215899"/>
                      <a:pt x="4752163" y="214312"/>
                    </a:cubicBezTo>
                    <a:cubicBezTo>
                      <a:pt x="4749781" y="212724"/>
                      <a:pt x="4741840" y="203199"/>
                      <a:pt x="4740253" y="202406"/>
                    </a:cubicBezTo>
                    <a:cubicBezTo>
                      <a:pt x="4738665" y="201612"/>
                      <a:pt x="4730724" y="203993"/>
                      <a:pt x="4728342" y="202406"/>
                    </a:cubicBezTo>
                    <a:cubicBezTo>
                      <a:pt x="4725960" y="200818"/>
                      <a:pt x="4706904" y="180974"/>
                      <a:pt x="4704523" y="178593"/>
                    </a:cubicBezTo>
                    <a:cubicBezTo>
                      <a:pt x="4702141" y="176212"/>
                      <a:pt x="4694200" y="168274"/>
                      <a:pt x="4692612" y="166687"/>
                    </a:cubicBezTo>
                    <a:cubicBezTo>
                      <a:pt x="4691024" y="165099"/>
                      <a:pt x="4683083" y="157162"/>
                      <a:pt x="4680701" y="154781"/>
                    </a:cubicBezTo>
                    <a:cubicBezTo>
                      <a:pt x="4678319" y="152399"/>
                      <a:pt x="4659263" y="133349"/>
                      <a:pt x="4656882" y="130968"/>
                    </a:cubicBezTo>
                    <a:cubicBezTo>
                      <a:pt x="4654499" y="128587"/>
                      <a:pt x="4646559" y="121443"/>
                      <a:pt x="4644971" y="119062"/>
                    </a:cubicBezTo>
                    <a:cubicBezTo>
                      <a:pt x="4643383" y="116681"/>
                      <a:pt x="4634649" y="97631"/>
                      <a:pt x="4633061" y="95250"/>
                    </a:cubicBezTo>
                    <a:cubicBezTo>
                      <a:pt x="4631473" y="92868"/>
                      <a:pt x="4622739" y="84931"/>
                      <a:pt x="4621151" y="83343"/>
                    </a:cubicBezTo>
                    <a:cubicBezTo>
                      <a:pt x="4619563" y="81756"/>
                      <a:pt x="4610829" y="73024"/>
                      <a:pt x="4609241" y="71437"/>
                    </a:cubicBezTo>
                    <a:cubicBezTo>
                      <a:pt x="4607653" y="69849"/>
                      <a:pt x="4598918" y="61118"/>
                      <a:pt x="4597331" y="59531"/>
                    </a:cubicBezTo>
                    <a:cubicBezTo>
                      <a:pt x="4595742" y="57943"/>
                      <a:pt x="4587008" y="49212"/>
                      <a:pt x="4585420" y="47625"/>
                    </a:cubicBezTo>
                    <a:cubicBezTo>
                      <a:pt x="4583831" y="46037"/>
                      <a:pt x="4575892" y="37306"/>
                      <a:pt x="4573510" y="35718"/>
                    </a:cubicBezTo>
                    <a:cubicBezTo>
                      <a:pt x="4571129" y="34131"/>
                      <a:pt x="4556041" y="24606"/>
                      <a:pt x="4549690" y="23812"/>
                    </a:cubicBezTo>
                    <a:cubicBezTo>
                      <a:pt x="4543337" y="23018"/>
                      <a:pt x="4485374" y="25399"/>
                      <a:pt x="4478229" y="23812"/>
                    </a:cubicBezTo>
                    <a:cubicBezTo>
                      <a:pt x="4471082" y="22224"/>
                      <a:pt x="4459966" y="793"/>
                      <a:pt x="4442498" y="0"/>
                    </a:cubicBezTo>
                    <a:cubicBezTo>
                      <a:pt x="4425030" y="-793"/>
                      <a:pt x="4232084" y="11112"/>
                      <a:pt x="4216205" y="11906"/>
                    </a:cubicBezTo>
                    <a:cubicBezTo>
                      <a:pt x="4200324" y="12699"/>
                      <a:pt x="4207470" y="11112"/>
                      <a:pt x="4204294" y="11906"/>
                    </a:cubicBezTo>
                    <a:cubicBezTo>
                      <a:pt x="4201117" y="12699"/>
                      <a:pt x="4173327" y="21431"/>
                      <a:pt x="4168564" y="23812"/>
                    </a:cubicBezTo>
                    <a:cubicBezTo>
                      <a:pt x="4163800" y="26193"/>
                      <a:pt x="4136804" y="46037"/>
                      <a:pt x="4132834" y="47625"/>
                    </a:cubicBezTo>
                    <a:cubicBezTo>
                      <a:pt x="4128864" y="49212"/>
                      <a:pt x="4111395" y="46831"/>
                      <a:pt x="4109013" y="47625"/>
                    </a:cubicBezTo>
                    <a:cubicBezTo>
                      <a:pt x="4106630" y="48418"/>
                      <a:pt x="4100278" y="57150"/>
                      <a:pt x="4097103" y="59531"/>
                    </a:cubicBezTo>
                    <a:cubicBezTo>
                      <a:pt x="4093926" y="61912"/>
                      <a:pt x="4066136" y="78581"/>
                      <a:pt x="4061372" y="83343"/>
                    </a:cubicBezTo>
                    <a:cubicBezTo>
                      <a:pt x="4056608" y="88106"/>
                      <a:pt x="4031994" y="125412"/>
                      <a:pt x="4025642" y="130968"/>
                    </a:cubicBezTo>
                    <a:cubicBezTo>
                      <a:pt x="4019289" y="136524"/>
                      <a:pt x="3971648" y="162718"/>
                      <a:pt x="3966091" y="166687"/>
                    </a:cubicBezTo>
                    <a:cubicBezTo>
                      <a:pt x="3960533" y="170656"/>
                      <a:pt x="3944652" y="188118"/>
                      <a:pt x="3942271" y="190500"/>
                    </a:cubicBezTo>
                    <a:cubicBezTo>
                      <a:pt x="3939889" y="192881"/>
                      <a:pt x="3932742" y="200025"/>
                      <a:pt x="3930360" y="202406"/>
                    </a:cubicBezTo>
                    <a:cubicBezTo>
                      <a:pt x="3927978" y="204787"/>
                      <a:pt x="3908922" y="223837"/>
                      <a:pt x="3906540" y="226218"/>
                    </a:cubicBezTo>
                    <a:cubicBezTo>
                      <a:pt x="3904158" y="228599"/>
                      <a:pt x="3896217" y="234949"/>
                      <a:pt x="3894630" y="238125"/>
                    </a:cubicBezTo>
                    <a:cubicBezTo>
                      <a:pt x="3893041" y="241299"/>
                      <a:pt x="3884307" y="270668"/>
                      <a:pt x="3882720" y="273843"/>
                    </a:cubicBezTo>
                    <a:cubicBezTo>
                      <a:pt x="3881132" y="277018"/>
                      <a:pt x="3873985" y="282574"/>
                      <a:pt x="3870809" y="285750"/>
                    </a:cubicBezTo>
                    <a:cubicBezTo>
                      <a:pt x="3867633" y="288924"/>
                      <a:pt x="3839843" y="317499"/>
                      <a:pt x="3835079" y="321468"/>
                    </a:cubicBezTo>
                    <a:cubicBezTo>
                      <a:pt x="3830315" y="325437"/>
                      <a:pt x="3802524" y="342106"/>
                      <a:pt x="3799348" y="345281"/>
                    </a:cubicBezTo>
                    <a:cubicBezTo>
                      <a:pt x="3796172" y="348456"/>
                      <a:pt x="3788232" y="366712"/>
                      <a:pt x="3787438" y="369093"/>
                    </a:cubicBezTo>
                    <a:cubicBezTo>
                      <a:pt x="3786644" y="371474"/>
                      <a:pt x="3788232" y="379412"/>
                      <a:pt x="3787438" y="381000"/>
                    </a:cubicBezTo>
                    <a:cubicBezTo>
                      <a:pt x="3786644" y="382587"/>
                      <a:pt x="3777909" y="392112"/>
                      <a:pt x="3775528" y="392906"/>
                    </a:cubicBezTo>
                    <a:cubicBezTo>
                      <a:pt x="3773146" y="393699"/>
                      <a:pt x="3755678" y="390525"/>
                      <a:pt x="3751708" y="392906"/>
                    </a:cubicBezTo>
                    <a:cubicBezTo>
                      <a:pt x="3747737" y="395287"/>
                      <a:pt x="3719947" y="424656"/>
                      <a:pt x="3715977" y="428625"/>
                    </a:cubicBezTo>
                    <a:cubicBezTo>
                      <a:pt x="3712007" y="432593"/>
                      <a:pt x="3694538" y="450056"/>
                      <a:pt x="3692157" y="452437"/>
                    </a:cubicBezTo>
                    <a:cubicBezTo>
                      <a:pt x="3689774" y="454818"/>
                      <a:pt x="3681834" y="463549"/>
                      <a:pt x="3680246" y="464343"/>
                    </a:cubicBezTo>
                    <a:cubicBezTo>
                      <a:pt x="3678658" y="465137"/>
                      <a:pt x="3670718" y="463549"/>
                      <a:pt x="3668336" y="464343"/>
                    </a:cubicBezTo>
                    <a:cubicBezTo>
                      <a:pt x="3665954" y="465137"/>
                      <a:pt x="3646898" y="473868"/>
                      <a:pt x="3644516" y="476250"/>
                    </a:cubicBezTo>
                    <a:cubicBezTo>
                      <a:pt x="3642134" y="478631"/>
                      <a:pt x="3634193" y="498474"/>
                      <a:pt x="3632605" y="500062"/>
                    </a:cubicBezTo>
                    <a:cubicBezTo>
                      <a:pt x="3631017" y="501649"/>
                      <a:pt x="3622283" y="499268"/>
                      <a:pt x="3620696" y="500062"/>
                    </a:cubicBezTo>
                    <a:cubicBezTo>
                      <a:pt x="3619107" y="500856"/>
                      <a:pt x="3612755" y="511174"/>
                      <a:pt x="3608786" y="511968"/>
                    </a:cubicBezTo>
                    <a:cubicBezTo>
                      <a:pt x="3604815" y="512762"/>
                      <a:pt x="3565909" y="511174"/>
                      <a:pt x="3561145" y="511968"/>
                    </a:cubicBezTo>
                    <a:cubicBezTo>
                      <a:pt x="3556380" y="512762"/>
                      <a:pt x="3541294" y="523081"/>
                      <a:pt x="3537324" y="523874"/>
                    </a:cubicBezTo>
                    <a:cubicBezTo>
                      <a:pt x="3533354" y="524668"/>
                      <a:pt x="3506358" y="523081"/>
                      <a:pt x="3501594" y="523874"/>
                    </a:cubicBezTo>
                    <a:cubicBezTo>
                      <a:pt x="3496830" y="524668"/>
                      <a:pt x="3469039" y="534193"/>
                      <a:pt x="3465863" y="535781"/>
                    </a:cubicBezTo>
                    <a:cubicBezTo>
                      <a:pt x="3462687" y="537368"/>
                      <a:pt x="3456335" y="546099"/>
                      <a:pt x="3453953" y="547687"/>
                    </a:cubicBezTo>
                    <a:cubicBezTo>
                      <a:pt x="3451571" y="549274"/>
                      <a:pt x="3434896" y="557212"/>
                      <a:pt x="3430132" y="559593"/>
                    </a:cubicBezTo>
                    <a:cubicBezTo>
                      <a:pt x="3425368" y="561974"/>
                      <a:pt x="3387256" y="581024"/>
                      <a:pt x="3382492" y="583406"/>
                    </a:cubicBezTo>
                    <a:cubicBezTo>
                      <a:pt x="3377728" y="585787"/>
                      <a:pt x="3361053" y="593724"/>
                      <a:pt x="3358672" y="595312"/>
                    </a:cubicBezTo>
                    <a:cubicBezTo>
                      <a:pt x="3356289" y="596899"/>
                      <a:pt x="3348349" y="605631"/>
                      <a:pt x="3346761" y="607218"/>
                    </a:cubicBezTo>
                    <a:cubicBezTo>
                      <a:pt x="3345173" y="608806"/>
                      <a:pt x="3336439" y="618331"/>
                      <a:pt x="3334851" y="619124"/>
                    </a:cubicBezTo>
                    <a:cubicBezTo>
                      <a:pt x="3333263" y="619918"/>
                      <a:pt x="3324529" y="618331"/>
                      <a:pt x="3322941" y="619124"/>
                    </a:cubicBezTo>
                    <a:cubicBezTo>
                      <a:pt x="3321353" y="619918"/>
                      <a:pt x="3312618" y="629443"/>
                      <a:pt x="3311031" y="631031"/>
                    </a:cubicBezTo>
                    <a:cubicBezTo>
                      <a:pt x="3309443" y="632618"/>
                      <a:pt x="3300708" y="641349"/>
                      <a:pt x="3299120" y="642937"/>
                    </a:cubicBezTo>
                    <a:cubicBezTo>
                      <a:pt x="3297532" y="644524"/>
                      <a:pt x="3289592" y="652462"/>
                      <a:pt x="3287211" y="654843"/>
                    </a:cubicBezTo>
                    <a:cubicBezTo>
                      <a:pt x="3284829" y="657224"/>
                      <a:pt x="3265772" y="676274"/>
                      <a:pt x="3263390" y="678656"/>
                    </a:cubicBezTo>
                    <a:cubicBezTo>
                      <a:pt x="3261008" y="681037"/>
                      <a:pt x="3253068" y="688974"/>
                      <a:pt x="3251480" y="690562"/>
                    </a:cubicBezTo>
                    <a:cubicBezTo>
                      <a:pt x="3249891" y="692149"/>
                      <a:pt x="3241157" y="700087"/>
                      <a:pt x="3239569" y="702468"/>
                    </a:cubicBezTo>
                    <a:cubicBezTo>
                      <a:pt x="3237981" y="704849"/>
                      <a:pt x="3229247" y="724693"/>
                      <a:pt x="3227659" y="726281"/>
                    </a:cubicBezTo>
                    <a:cubicBezTo>
                      <a:pt x="3226071" y="727868"/>
                      <a:pt x="3217337" y="725487"/>
                      <a:pt x="3215749" y="726281"/>
                    </a:cubicBezTo>
                    <a:cubicBezTo>
                      <a:pt x="3214161" y="727074"/>
                      <a:pt x="3205427" y="735806"/>
                      <a:pt x="3203839" y="738187"/>
                    </a:cubicBezTo>
                    <a:cubicBezTo>
                      <a:pt x="3202251" y="740568"/>
                      <a:pt x="3192723" y="759618"/>
                      <a:pt x="3191929" y="761999"/>
                    </a:cubicBezTo>
                    <a:cubicBezTo>
                      <a:pt x="3191135" y="764381"/>
                      <a:pt x="3193517" y="771524"/>
                      <a:pt x="3191929" y="773906"/>
                    </a:cubicBezTo>
                    <a:cubicBezTo>
                      <a:pt x="3190341" y="776287"/>
                      <a:pt x="3170491" y="795337"/>
                      <a:pt x="3168109" y="797718"/>
                    </a:cubicBezTo>
                    <a:cubicBezTo>
                      <a:pt x="3165726" y="800100"/>
                      <a:pt x="3157786" y="807243"/>
                      <a:pt x="3156198" y="809624"/>
                    </a:cubicBezTo>
                    <a:cubicBezTo>
                      <a:pt x="3154610" y="812006"/>
                      <a:pt x="3145082" y="830262"/>
                      <a:pt x="3144288" y="833437"/>
                    </a:cubicBezTo>
                    <a:cubicBezTo>
                      <a:pt x="3143494" y="836612"/>
                      <a:pt x="3145876" y="854868"/>
                      <a:pt x="3144288" y="857249"/>
                    </a:cubicBezTo>
                    <a:cubicBezTo>
                      <a:pt x="3142700" y="859631"/>
                      <a:pt x="3122055" y="867568"/>
                      <a:pt x="3120468" y="869156"/>
                    </a:cubicBezTo>
                    <a:cubicBezTo>
                      <a:pt x="3118880" y="870743"/>
                      <a:pt x="3121262" y="878681"/>
                      <a:pt x="3120468" y="881062"/>
                    </a:cubicBezTo>
                    <a:cubicBezTo>
                      <a:pt x="3119674" y="883443"/>
                      <a:pt x="3109351" y="902493"/>
                      <a:pt x="3108558" y="904874"/>
                    </a:cubicBezTo>
                    <a:cubicBezTo>
                      <a:pt x="3107764" y="907256"/>
                      <a:pt x="3109351" y="915193"/>
                      <a:pt x="3108558" y="916781"/>
                    </a:cubicBezTo>
                    <a:cubicBezTo>
                      <a:pt x="3107764" y="918368"/>
                      <a:pt x="3097442" y="923131"/>
                      <a:pt x="3096648" y="928687"/>
                    </a:cubicBezTo>
                    <a:cubicBezTo>
                      <a:pt x="3095854" y="934243"/>
                      <a:pt x="3098236" y="993775"/>
                      <a:pt x="3096648" y="1000124"/>
                    </a:cubicBezTo>
                    <a:cubicBezTo>
                      <a:pt x="3095059" y="1006474"/>
                      <a:pt x="3074415" y="1021556"/>
                      <a:pt x="3072827" y="1023937"/>
                    </a:cubicBezTo>
                    <a:cubicBezTo>
                      <a:pt x="3071239" y="1026318"/>
                      <a:pt x="3073621" y="1034256"/>
                      <a:pt x="3072827" y="1035843"/>
                    </a:cubicBezTo>
                    <a:cubicBezTo>
                      <a:pt x="3072033" y="1037431"/>
                      <a:pt x="3061711" y="1043781"/>
                      <a:pt x="3060917" y="1047749"/>
                    </a:cubicBezTo>
                    <a:cubicBezTo>
                      <a:pt x="3060123" y="1051718"/>
                      <a:pt x="3061711" y="1091406"/>
                      <a:pt x="3060917" y="1095374"/>
                    </a:cubicBezTo>
                    <a:cubicBezTo>
                      <a:pt x="3060123" y="1099343"/>
                      <a:pt x="3049800" y="1104900"/>
                      <a:pt x="3049007" y="1107281"/>
                    </a:cubicBezTo>
                    <a:cubicBezTo>
                      <a:pt x="3048212" y="1109662"/>
                      <a:pt x="3049800" y="1128712"/>
                      <a:pt x="3049007" y="1131093"/>
                    </a:cubicBezTo>
                    <a:cubicBezTo>
                      <a:pt x="3048212" y="1133474"/>
                      <a:pt x="3038684" y="1140618"/>
                      <a:pt x="3037096" y="1142999"/>
                    </a:cubicBezTo>
                    <a:cubicBezTo>
                      <a:pt x="3035508" y="1145381"/>
                      <a:pt x="3025980" y="1161256"/>
                      <a:pt x="3025186" y="1166812"/>
                    </a:cubicBezTo>
                    <a:cubicBezTo>
                      <a:pt x="3024392" y="1172368"/>
                      <a:pt x="3025980" y="1220787"/>
                      <a:pt x="3025186" y="1226343"/>
                    </a:cubicBezTo>
                    <a:cubicBezTo>
                      <a:pt x="3024392" y="1231900"/>
                      <a:pt x="3014070" y="1244600"/>
                      <a:pt x="3013276" y="1250156"/>
                    </a:cubicBezTo>
                    <a:cubicBezTo>
                      <a:pt x="3012482" y="1255712"/>
                      <a:pt x="3014070" y="1304131"/>
                      <a:pt x="3013276" y="1309687"/>
                    </a:cubicBezTo>
                    <a:cubicBezTo>
                      <a:pt x="3012482" y="1315243"/>
                      <a:pt x="3002160" y="1330325"/>
                      <a:pt x="3001366" y="1333500"/>
                    </a:cubicBezTo>
                    <a:cubicBezTo>
                      <a:pt x="3000572" y="1336674"/>
                      <a:pt x="3002160" y="1354137"/>
                      <a:pt x="3001366" y="1357312"/>
                    </a:cubicBezTo>
                    <a:cubicBezTo>
                      <a:pt x="3000572" y="1360487"/>
                      <a:pt x="2991044" y="1377950"/>
                      <a:pt x="2989456" y="1381125"/>
                    </a:cubicBezTo>
                    <a:cubicBezTo>
                      <a:pt x="2987868" y="1384299"/>
                      <a:pt x="2978340" y="1400174"/>
                      <a:pt x="2977546" y="1404937"/>
                    </a:cubicBezTo>
                    <a:cubicBezTo>
                      <a:pt x="2976751" y="1409700"/>
                      <a:pt x="2978340" y="1448593"/>
                      <a:pt x="2977546" y="1452562"/>
                    </a:cubicBezTo>
                    <a:cubicBezTo>
                      <a:pt x="2976751" y="1456531"/>
                      <a:pt x="2967223" y="1462087"/>
                      <a:pt x="2965635" y="1464468"/>
                    </a:cubicBezTo>
                    <a:cubicBezTo>
                      <a:pt x="2964047" y="1466850"/>
                      <a:pt x="2954519" y="1484312"/>
                      <a:pt x="2953725" y="1488281"/>
                    </a:cubicBezTo>
                    <a:cubicBezTo>
                      <a:pt x="2952931" y="1492250"/>
                      <a:pt x="2954519" y="1520031"/>
                      <a:pt x="2953725" y="1524000"/>
                    </a:cubicBezTo>
                    <a:cubicBezTo>
                      <a:pt x="2952931" y="1527968"/>
                      <a:pt x="2943403" y="1544637"/>
                      <a:pt x="2941815" y="1547812"/>
                    </a:cubicBezTo>
                    <a:cubicBezTo>
                      <a:pt x="2940227" y="1550987"/>
                      <a:pt x="2931493" y="1568450"/>
                      <a:pt x="2929905" y="1571625"/>
                    </a:cubicBezTo>
                    <a:cubicBezTo>
                      <a:pt x="2928317" y="1574800"/>
                      <a:pt x="2919582" y="1593055"/>
                      <a:pt x="2917995" y="1595437"/>
                    </a:cubicBezTo>
                    <a:cubicBezTo>
                      <a:pt x="2916406" y="1597818"/>
                      <a:pt x="2906879" y="1604962"/>
                      <a:pt x="2906085" y="1607344"/>
                    </a:cubicBezTo>
                    <a:cubicBezTo>
                      <a:pt x="2905291" y="1609725"/>
                      <a:pt x="2906879" y="1627981"/>
                      <a:pt x="2906085" y="1631156"/>
                    </a:cubicBezTo>
                    <a:cubicBezTo>
                      <a:pt x="2905291" y="1634331"/>
                      <a:pt x="2894968" y="1651794"/>
                      <a:pt x="2894174" y="1654969"/>
                    </a:cubicBezTo>
                    <a:cubicBezTo>
                      <a:pt x="2893380" y="1658144"/>
                      <a:pt x="2894968" y="1676399"/>
                      <a:pt x="2894174" y="1678781"/>
                    </a:cubicBezTo>
                    <a:cubicBezTo>
                      <a:pt x="2893380" y="1681162"/>
                      <a:pt x="2883058" y="1689893"/>
                      <a:pt x="2894174" y="1702594"/>
                    </a:cubicBezTo>
                    <a:close/>
                  </a:path>
                </a:pathLst>
              </a:cu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72949" y="3451995"/>
                <a:ext cx="2065265" cy="206526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264654" y="3910068"/>
                <a:ext cx="1607192" cy="1607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847469" y="4099207"/>
                <a:ext cx="1274036" cy="1274036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1927329" y="3760091"/>
            <a:ext cx="673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 2 </a:t>
            </a:r>
            <a:r>
              <a:rPr lang="en-US" altLang="ko-KR"/>
              <a:t>Players</a:t>
            </a:r>
            <a:r>
              <a:rPr lang="ko-KR" altLang="en-US"/>
              <a:t> 일때는 두 명의 사용자가 하나의 컴퓨터에 연결된 2개의 웹캠으로 자신을 비추며 같은 공간에서 연주를 한다.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2119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grpSp>
        <p:nvGrpSpPr>
          <p:cNvPr id="197" name="그룹 196"/>
          <p:cNvGrpSpPr/>
          <p:nvPr/>
        </p:nvGrpSpPr>
        <p:grpSpPr>
          <a:xfrm rot="16200000">
            <a:off x="1657013" y="1333086"/>
            <a:ext cx="121500" cy="307800"/>
            <a:chOff x="7563514" y="3708538"/>
            <a:chExt cx="162033" cy="409774"/>
          </a:xfrm>
        </p:grpSpPr>
        <p:sp>
          <p:nvSpPr>
            <p:cNvPr id="142" name="자유형 141"/>
            <p:cNvSpPr/>
            <p:nvPr/>
          </p:nvSpPr>
          <p:spPr>
            <a:xfrm>
              <a:off x="7563514" y="3708538"/>
              <a:ext cx="162033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43" name="자유형 142"/>
            <p:cNvSpPr/>
            <p:nvPr/>
          </p:nvSpPr>
          <p:spPr>
            <a:xfrm>
              <a:off x="7563514" y="3873698"/>
              <a:ext cx="162033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44" name="자유형 143"/>
            <p:cNvSpPr/>
            <p:nvPr/>
          </p:nvSpPr>
          <p:spPr>
            <a:xfrm>
              <a:off x="7563514" y="4038859"/>
              <a:ext cx="162033" cy="79453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49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8" name="그룹 197"/>
          <p:cNvGrpSpPr/>
          <p:nvPr/>
        </p:nvGrpSpPr>
        <p:grpSpPr>
          <a:xfrm rot="16200000">
            <a:off x="1657013" y="2440586"/>
            <a:ext cx="121500" cy="307800"/>
            <a:chOff x="9260687" y="3708538"/>
            <a:chExt cx="161978" cy="409774"/>
          </a:xfrm>
        </p:grpSpPr>
        <p:sp>
          <p:nvSpPr>
            <p:cNvPr id="163" name="자유형 162"/>
            <p:cNvSpPr/>
            <p:nvPr/>
          </p:nvSpPr>
          <p:spPr>
            <a:xfrm>
              <a:off x="9260687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4" name="자유형 163"/>
            <p:cNvSpPr/>
            <p:nvPr/>
          </p:nvSpPr>
          <p:spPr>
            <a:xfrm>
              <a:off x="9260687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5" name="자유형 164"/>
            <p:cNvSpPr/>
            <p:nvPr/>
          </p:nvSpPr>
          <p:spPr>
            <a:xfrm>
              <a:off x="9260687" y="4038858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0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3" name="그룹 192"/>
          <p:cNvGrpSpPr/>
          <p:nvPr/>
        </p:nvGrpSpPr>
        <p:grpSpPr>
          <a:xfrm>
            <a:off x="359432" y="951548"/>
            <a:ext cx="954110" cy="949378"/>
            <a:chOff x="7009239" y="2349009"/>
            <a:chExt cx="1272147" cy="1265837"/>
          </a:xfrm>
        </p:grpSpPr>
        <p:sp>
          <p:nvSpPr>
            <p:cNvPr id="140" name="자유형 139"/>
            <p:cNvSpPr/>
            <p:nvPr/>
          </p:nvSpPr>
          <p:spPr>
            <a:xfrm>
              <a:off x="7009239" y="2349009"/>
              <a:ext cx="1272147" cy="1265837"/>
            </a:xfrm>
            <a:custGeom>
              <a:avLst/>
              <a:gdLst>
                <a:gd name="T0" fmla="*/ -2 w 339"/>
                <a:gd name="T1" fmla="*/ -2 h 338"/>
                <a:gd name="T2" fmla="*/ 0 60000 65536"/>
                <a:gd name="T3" fmla="*/ -2 w 339"/>
                <a:gd name="T4" fmla="*/ -2 h 338"/>
                <a:gd name="T5" fmla="*/ 0 60000 65536"/>
                <a:gd name="T6" fmla="*/ -2 w 339"/>
                <a:gd name="T7" fmla="*/ -2 h 338"/>
                <a:gd name="T8" fmla="*/ 0 60000 65536"/>
                <a:gd name="T9" fmla="*/ -2 w 339"/>
                <a:gd name="T10" fmla="*/ -2 h 338"/>
                <a:gd name="T11" fmla="*/ 0 60000 65536"/>
                <a:gd name="T12" fmla="*/ -2 w 339"/>
                <a:gd name="T13" fmla="*/ -2 h 338"/>
                <a:gd name="T14" fmla="*/ 0 60000 65536"/>
                <a:gd name="T15" fmla="*/ -2 w 339"/>
                <a:gd name="T16" fmla="*/ 0 h 338"/>
                <a:gd name="T17" fmla="*/ 0 60000 65536"/>
                <a:gd name="T18" fmla="*/ 0 w 339"/>
                <a:gd name="T19" fmla="*/ -2 h 338"/>
                <a:gd name="T20" fmla="*/ 0 60000 65536"/>
                <a:gd name="T21" fmla="*/ -2 w 339"/>
                <a:gd name="T22" fmla="*/ -2 h 338"/>
                <a:gd name="T23" fmla="*/ 0 60000 65536"/>
                <a:gd name="T24" fmla="*/ -2 w 339"/>
                <a:gd name="T25" fmla="*/ -2 h 338"/>
                <a:gd name="T26" fmla="*/ 0 60000 65536"/>
                <a:gd name="T27" fmla="*/ -2 w 339"/>
                <a:gd name="T28" fmla="*/ 0 h 338"/>
                <a:gd name="T29" fmla="*/ 0 60000 65536"/>
                <a:gd name="T30" fmla="*/ 0 w 339"/>
                <a:gd name="T31" fmla="*/ 0 h 338"/>
                <a:gd name="T32" fmla="*/ 339 w 339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9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9"/>
                  </a:cubicBezTo>
                  <a:cubicBezTo>
                    <a:pt x="339" y="76"/>
                    <a:pt x="263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92" name="그룹 191"/>
            <p:cNvGrpSpPr/>
            <p:nvPr/>
          </p:nvGrpSpPr>
          <p:grpSpPr>
            <a:xfrm>
              <a:off x="7009239" y="2349009"/>
              <a:ext cx="1205806" cy="1190398"/>
              <a:chOff x="7009239" y="2349009"/>
              <a:chExt cx="1205806" cy="1190398"/>
            </a:xfrm>
          </p:grpSpPr>
          <p:sp>
            <p:nvSpPr>
              <p:cNvPr id="141" name="자유형 140"/>
              <p:cNvSpPr/>
              <p:nvPr/>
            </p:nvSpPr>
            <p:spPr>
              <a:xfrm>
                <a:off x="7009239" y="2349009"/>
                <a:ext cx="694030" cy="1103804"/>
              </a:xfrm>
              <a:custGeom>
                <a:avLst/>
                <a:gdLst>
                  <a:gd name="T0" fmla="*/ -2 w 185"/>
                  <a:gd name="T1" fmla="*/ -2 h 295"/>
                  <a:gd name="T2" fmla="*/ 0 60000 65536"/>
                  <a:gd name="T3" fmla="*/ -2 w 185"/>
                  <a:gd name="T4" fmla="*/ -2 h 295"/>
                  <a:gd name="T5" fmla="*/ 0 60000 65536"/>
                  <a:gd name="T6" fmla="*/ 0 w 185"/>
                  <a:gd name="T7" fmla="*/ -2 h 295"/>
                  <a:gd name="T8" fmla="*/ 0 60000 65536"/>
                  <a:gd name="T9" fmla="*/ -2 w 185"/>
                  <a:gd name="T10" fmla="*/ 0 h 295"/>
                  <a:gd name="T11" fmla="*/ 0 60000 65536"/>
                  <a:gd name="T12" fmla="*/ -2 w 185"/>
                  <a:gd name="T13" fmla="*/ -2 h 295"/>
                  <a:gd name="T14" fmla="*/ 0 60000 65536"/>
                  <a:gd name="T15" fmla="*/ -2 w 185"/>
                  <a:gd name="T16" fmla="*/ -2 h 295"/>
                  <a:gd name="T17" fmla="*/ 0 60000 65536"/>
                  <a:gd name="T18" fmla="*/ -2 w 185"/>
                  <a:gd name="T19" fmla="*/ -2 h 295"/>
                  <a:gd name="T20" fmla="*/ 0 60000 65536"/>
                  <a:gd name="T21" fmla="*/ -2 w 185"/>
                  <a:gd name="T22" fmla="*/ -2 h 295"/>
                  <a:gd name="T23" fmla="*/ 0 60000 65536"/>
                  <a:gd name="T24" fmla="*/ -2 w 185"/>
                  <a:gd name="T25" fmla="*/ -2 h 295"/>
                  <a:gd name="T26" fmla="*/ 0 60000 65536"/>
                  <a:gd name="T27" fmla="*/ -2 w 185"/>
                  <a:gd name="T28" fmla="*/ -2 h 295"/>
                  <a:gd name="T29" fmla="*/ 0 60000 65536"/>
                  <a:gd name="T30" fmla="*/ 0 w 185"/>
                  <a:gd name="T31" fmla="*/ 0 h 295"/>
                  <a:gd name="T32" fmla="*/ 185 w 185"/>
                  <a:gd name="T33" fmla="*/ 295 h 295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  <a:cxn ang="T29">
                    <a:pos x="T27" y="T28"/>
                  </a:cxn>
                </a:cxnLst>
                <a:rect l="T30" t="T31" r="T32" b="T33"/>
                <a:pathLst>
                  <a:path w="185" h="295">
                    <a:moveTo>
                      <a:pt x="63" y="295"/>
                    </a:moveTo>
                    <a:cubicBezTo>
                      <a:pt x="59" y="295"/>
                      <a:pt x="55" y="294"/>
                      <a:pt x="52" y="291"/>
                    </a:cubicBezTo>
                    <a:cubicBezTo>
                      <a:pt x="19" y="259"/>
                      <a:pt x="0" y="215"/>
                      <a:pt x="0" y="169"/>
                    </a:cubicBezTo>
                    <a:cubicBezTo>
                      <a:pt x="0" y="76"/>
                      <a:pt x="76" y="0"/>
                      <a:pt x="169" y="0"/>
                    </a:cubicBezTo>
                    <a:cubicBezTo>
                      <a:pt x="178" y="0"/>
                      <a:pt x="185" y="7"/>
                      <a:pt x="185" y="15"/>
                    </a:cubicBezTo>
                    <a:cubicBezTo>
                      <a:pt x="185" y="24"/>
                      <a:pt x="178" y="31"/>
                      <a:pt x="169" y="31"/>
                    </a:cubicBezTo>
                    <a:cubicBezTo>
                      <a:pt x="93" y="31"/>
                      <a:pt x="31" y="93"/>
                      <a:pt x="31" y="169"/>
                    </a:cubicBezTo>
                    <a:cubicBezTo>
                      <a:pt x="31" y="207"/>
                      <a:pt x="46" y="242"/>
                      <a:pt x="73" y="269"/>
                    </a:cubicBezTo>
                    <a:cubicBezTo>
                      <a:pt x="79" y="275"/>
                      <a:pt x="80" y="284"/>
                      <a:pt x="74" y="290"/>
                    </a:cubicBezTo>
                    <a:cubicBezTo>
                      <a:pt x="71" y="293"/>
                      <a:pt x="67" y="295"/>
                      <a:pt x="63" y="295"/>
                    </a:cubicBezTo>
                    <a:close/>
                  </a:path>
                </a:pathLst>
              </a:custGeom>
              <a:solidFill>
                <a:srgbClr val="40A0A9"/>
              </a:solidFill>
              <a:ln w="9525" cap="flat" cmpd="sng" algn="ctr">
                <a:noFill/>
                <a:prstDash val="solid"/>
                <a:round/>
              </a:ln>
            </p:spPr>
          </p:sp>
          <p:pic>
            <p:nvPicPr>
              <p:cNvPr id="186" name="그림 18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089077" y="2413440"/>
                <a:ext cx="1125968" cy="1125968"/>
              </a:xfrm>
              <a:prstGeom prst="rect">
                <a:avLst/>
              </a:prstGeom>
            </p:spPr>
          </p:pic>
        </p:grpSp>
      </p:grpSp>
      <p:grpSp>
        <p:nvGrpSpPr>
          <p:cNvPr id="194" name="그룹 193"/>
          <p:cNvGrpSpPr/>
          <p:nvPr/>
        </p:nvGrpSpPr>
        <p:grpSpPr>
          <a:xfrm>
            <a:off x="359432" y="2170960"/>
            <a:ext cx="954152" cy="954110"/>
            <a:chOff x="8701611" y="2349009"/>
            <a:chExt cx="1272203" cy="1272147"/>
          </a:xfrm>
        </p:grpSpPr>
        <p:sp>
          <p:nvSpPr>
            <p:cNvPr id="149" name="자유형 148"/>
            <p:cNvSpPr/>
            <p:nvPr/>
          </p:nvSpPr>
          <p:spPr>
            <a:xfrm>
              <a:off x="8701611" y="2353755"/>
              <a:ext cx="1272202" cy="1267401"/>
            </a:xfrm>
            <a:custGeom>
              <a:avLst/>
              <a:gdLst>
                <a:gd name="T0" fmla="*/ -2 w 339"/>
                <a:gd name="T1" fmla="*/ -2 h 338"/>
                <a:gd name="T2" fmla="*/ 0 60000 65536"/>
                <a:gd name="T3" fmla="*/ -2 w 339"/>
                <a:gd name="T4" fmla="*/ -2 h 338"/>
                <a:gd name="T5" fmla="*/ 0 60000 65536"/>
                <a:gd name="T6" fmla="*/ -2 w 339"/>
                <a:gd name="T7" fmla="*/ -2 h 338"/>
                <a:gd name="T8" fmla="*/ 0 60000 65536"/>
                <a:gd name="T9" fmla="*/ -2 w 339"/>
                <a:gd name="T10" fmla="*/ -2 h 338"/>
                <a:gd name="T11" fmla="*/ 0 60000 65536"/>
                <a:gd name="T12" fmla="*/ -2 w 339"/>
                <a:gd name="T13" fmla="*/ -2 h 338"/>
                <a:gd name="T14" fmla="*/ 0 60000 65536"/>
                <a:gd name="T15" fmla="*/ -2 w 339"/>
                <a:gd name="T16" fmla="*/ 0 h 338"/>
                <a:gd name="T17" fmla="*/ 0 60000 65536"/>
                <a:gd name="T18" fmla="*/ 0 w 339"/>
                <a:gd name="T19" fmla="*/ -2 h 338"/>
                <a:gd name="T20" fmla="*/ 0 60000 65536"/>
                <a:gd name="T21" fmla="*/ -2 w 339"/>
                <a:gd name="T22" fmla="*/ -2 h 338"/>
                <a:gd name="T23" fmla="*/ 0 60000 65536"/>
                <a:gd name="T24" fmla="*/ -2 w 339"/>
                <a:gd name="T25" fmla="*/ -2 h 338"/>
                <a:gd name="T26" fmla="*/ 0 60000 65536"/>
                <a:gd name="T27" fmla="*/ -2 w 339"/>
                <a:gd name="T28" fmla="*/ 0 h 338"/>
                <a:gd name="T29" fmla="*/ 0 60000 65536"/>
                <a:gd name="T30" fmla="*/ 0 w 339"/>
                <a:gd name="T31" fmla="*/ 0 h 338"/>
                <a:gd name="T32" fmla="*/ 339 w 339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9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9"/>
                  </a:cubicBezTo>
                  <a:cubicBezTo>
                    <a:pt x="339" y="76"/>
                    <a:pt x="263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2" name="자유형 161"/>
            <p:cNvSpPr/>
            <p:nvPr/>
          </p:nvSpPr>
          <p:spPr>
            <a:xfrm>
              <a:off x="8704793" y="2349009"/>
              <a:ext cx="690903" cy="1265837"/>
            </a:xfrm>
            <a:custGeom>
              <a:avLst/>
              <a:gdLst>
                <a:gd name="T0" fmla="*/ -2 w 184"/>
                <a:gd name="T1" fmla="*/ -2 h 338"/>
                <a:gd name="T2" fmla="*/ 0 60000 65536"/>
                <a:gd name="T3" fmla="*/ 0 w 184"/>
                <a:gd name="T4" fmla="*/ -2 h 338"/>
                <a:gd name="T5" fmla="*/ 0 60000 65536"/>
                <a:gd name="T6" fmla="*/ -2 w 184"/>
                <a:gd name="T7" fmla="*/ 0 h 338"/>
                <a:gd name="T8" fmla="*/ 0 60000 65536"/>
                <a:gd name="T9" fmla="*/ -2 w 184"/>
                <a:gd name="T10" fmla="*/ -2 h 338"/>
                <a:gd name="T11" fmla="*/ 0 60000 65536"/>
                <a:gd name="T12" fmla="*/ -2 w 184"/>
                <a:gd name="T13" fmla="*/ -2 h 338"/>
                <a:gd name="T14" fmla="*/ 0 60000 65536"/>
                <a:gd name="T15" fmla="*/ -2 w 184"/>
                <a:gd name="T16" fmla="*/ -2 h 338"/>
                <a:gd name="T17" fmla="*/ 0 60000 65536"/>
                <a:gd name="T18" fmla="*/ -2 w 184"/>
                <a:gd name="T19" fmla="*/ -2 h 338"/>
                <a:gd name="T20" fmla="*/ 0 60000 65536"/>
                <a:gd name="T21" fmla="*/ -2 w 184"/>
                <a:gd name="T22" fmla="*/ -2 h 338"/>
                <a:gd name="T23" fmla="*/ 0 60000 65536"/>
                <a:gd name="T24" fmla="*/ -2 w 184"/>
                <a:gd name="T25" fmla="*/ -2 h 338"/>
                <a:gd name="T26" fmla="*/ 0 60000 65536"/>
                <a:gd name="T27" fmla="*/ 0 w 184"/>
                <a:gd name="T28" fmla="*/ 0 h 338"/>
                <a:gd name="T29" fmla="*/ 184 w 184"/>
                <a:gd name="T30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84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8" y="0"/>
                    <a:pt x="184" y="7"/>
                    <a:pt x="184" y="15"/>
                  </a:cubicBezTo>
                  <a:cubicBezTo>
                    <a:pt x="184" y="24"/>
                    <a:pt x="178" y="31"/>
                    <a:pt x="169" y="31"/>
                  </a:cubicBezTo>
                  <a:cubicBezTo>
                    <a:pt x="93" y="31"/>
                    <a:pt x="31" y="93"/>
                    <a:pt x="31" y="169"/>
                  </a:cubicBezTo>
                  <a:cubicBezTo>
                    <a:pt x="31" y="245"/>
                    <a:pt x="93" y="308"/>
                    <a:pt x="169" y="308"/>
                  </a:cubicBezTo>
                  <a:cubicBezTo>
                    <a:pt x="178" y="308"/>
                    <a:pt x="184" y="314"/>
                    <a:pt x="184" y="323"/>
                  </a:cubicBezTo>
                  <a:cubicBezTo>
                    <a:pt x="184" y="331"/>
                    <a:pt x="178" y="338"/>
                    <a:pt x="169" y="338"/>
                  </a:cubicBez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87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35790" y="2564747"/>
              <a:ext cx="1048625" cy="1008586"/>
            </a:xfrm>
            <a:prstGeom prst="rect">
              <a:avLst/>
            </a:prstGeom>
          </p:spPr>
        </p:pic>
      </p:grpSp>
      <p:sp>
        <p:nvSpPr>
          <p:cNvPr id="200" name="TextBox 199"/>
          <p:cNvSpPr txBox="1"/>
          <p:nvPr/>
        </p:nvSpPr>
        <p:spPr>
          <a:xfrm>
            <a:off x="1873339" y="1185518"/>
            <a:ext cx="6533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음악 장르(</a:t>
            </a:r>
            <a:r>
              <a:rPr lang="en-US" altLang="ko-KR"/>
              <a:t>Acoustic, Rock, Pop</a:t>
            </a:r>
            <a:r>
              <a:rPr lang="ko-KR" altLang="en-US"/>
              <a:t>) 중 하나를 선택하고, 기본적으로 제공하는 몇 가지의 대표곡중 원하는 노래를 선택하여 사용자의 연주 스타일에 맞는 음악을 연주할 수 있다.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71662" y="2293019"/>
            <a:ext cx="673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원하는 장르를 선택하지 않은 사용자는 개인 연습 모드에서 스스로의 연주만을 즐길 수 있다.</a:t>
            </a:r>
          </a:p>
        </p:txBody>
      </p:sp>
      <p:grpSp>
        <p:nvGrpSpPr>
          <p:cNvPr id="212" name="그룹 211"/>
          <p:cNvGrpSpPr/>
          <p:nvPr/>
        </p:nvGrpSpPr>
        <p:grpSpPr>
          <a:xfrm>
            <a:off x="1565537" y="3879284"/>
            <a:ext cx="307800" cy="121500"/>
            <a:chOff x="2087383" y="5067225"/>
            <a:chExt cx="410400" cy="162000"/>
          </a:xfrm>
        </p:grpSpPr>
        <p:sp>
          <p:nvSpPr>
            <p:cNvPr id="203" name="자유형 202"/>
            <p:cNvSpPr/>
            <p:nvPr/>
          </p:nvSpPr>
          <p:spPr>
            <a:xfrm rot="16200000">
              <a:off x="2047737" y="5106872"/>
              <a:ext cx="161999" cy="82706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4" name="자유형 203"/>
            <p:cNvSpPr/>
            <p:nvPr/>
          </p:nvSpPr>
          <p:spPr>
            <a:xfrm rot="16200000">
              <a:off x="2213150" y="5106872"/>
              <a:ext cx="161999" cy="82706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5" name="자유형 204"/>
            <p:cNvSpPr/>
            <p:nvPr/>
          </p:nvSpPr>
          <p:spPr>
            <a:xfrm rot="16200000">
              <a:off x="2376996" y="5108437"/>
              <a:ext cx="161999" cy="79574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49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7" name="자유형 206"/>
          <p:cNvSpPr/>
          <p:nvPr/>
        </p:nvSpPr>
        <p:spPr>
          <a:xfrm>
            <a:off x="361108" y="3404595"/>
            <a:ext cx="954110" cy="949378"/>
          </a:xfrm>
          <a:custGeom>
            <a:avLst/>
            <a:gdLst>
              <a:gd name="T0" fmla="*/ -2 w 339"/>
              <a:gd name="T1" fmla="*/ -2 h 338"/>
              <a:gd name="T2" fmla="*/ 0 60000 65536"/>
              <a:gd name="T3" fmla="*/ -2 w 339"/>
              <a:gd name="T4" fmla="*/ -2 h 338"/>
              <a:gd name="T5" fmla="*/ 0 60000 65536"/>
              <a:gd name="T6" fmla="*/ -2 w 339"/>
              <a:gd name="T7" fmla="*/ -2 h 338"/>
              <a:gd name="T8" fmla="*/ 0 60000 65536"/>
              <a:gd name="T9" fmla="*/ -2 w 339"/>
              <a:gd name="T10" fmla="*/ -2 h 338"/>
              <a:gd name="T11" fmla="*/ 0 60000 65536"/>
              <a:gd name="T12" fmla="*/ -2 w 339"/>
              <a:gd name="T13" fmla="*/ -2 h 338"/>
              <a:gd name="T14" fmla="*/ 0 60000 65536"/>
              <a:gd name="T15" fmla="*/ -2 w 339"/>
              <a:gd name="T16" fmla="*/ 0 h 338"/>
              <a:gd name="T17" fmla="*/ 0 60000 65536"/>
              <a:gd name="T18" fmla="*/ 0 w 339"/>
              <a:gd name="T19" fmla="*/ -2 h 338"/>
              <a:gd name="T20" fmla="*/ 0 60000 65536"/>
              <a:gd name="T21" fmla="*/ -2 w 339"/>
              <a:gd name="T22" fmla="*/ -2 h 338"/>
              <a:gd name="T23" fmla="*/ 0 60000 65536"/>
              <a:gd name="T24" fmla="*/ -2 w 339"/>
              <a:gd name="T25" fmla="*/ -2 h 338"/>
              <a:gd name="T26" fmla="*/ 0 60000 65536"/>
              <a:gd name="T27" fmla="*/ -2 w 339"/>
              <a:gd name="T28" fmla="*/ 0 h 338"/>
              <a:gd name="T29" fmla="*/ 0 60000 65536"/>
              <a:gd name="T30" fmla="*/ 0 w 339"/>
              <a:gd name="T31" fmla="*/ 0 h 338"/>
              <a:gd name="T32" fmla="*/ 339 w 339"/>
              <a:gd name="T33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339" h="338">
                <a:moveTo>
                  <a:pt x="169" y="308"/>
                </a:moveTo>
                <a:cubicBezTo>
                  <a:pt x="93" y="308"/>
                  <a:pt x="31" y="245"/>
                  <a:pt x="31" y="169"/>
                </a:cubicBezTo>
                <a:cubicBezTo>
                  <a:pt x="31" y="93"/>
                  <a:pt x="93" y="31"/>
                  <a:pt x="169" y="31"/>
                </a:cubicBezTo>
                <a:cubicBezTo>
                  <a:pt x="246" y="31"/>
                  <a:pt x="308" y="93"/>
                  <a:pt x="308" y="169"/>
                </a:cubicBezTo>
                <a:cubicBezTo>
                  <a:pt x="308" y="245"/>
                  <a:pt x="246" y="308"/>
                  <a:pt x="169" y="308"/>
                </a:cubicBezTo>
                <a:moveTo>
                  <a:pt x="169" y="0"/>
                </a:moveTo>
                <a:cubicBezTo>
                  <a:pt x="76" y="0"/>
                  <a:pt x="0" y="76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6"/>
                  <a:pt x="263" y="0"/>
                  <a:pt x="169" y="0"/>
                </a:cubicBezTo>
              </a:path>
            </a:pathLst>
          </a:custGeom>
          <a:solidFill>
            <a:srgbClr val="B4B1B1"/>
          </a:solidFill>
          <a:ln w="9525" cap="flat" cmpd="sng" algn="ctr">
            <a:noFill/>
            <a:prstDash val="solid"/>
            <a:round/>
          </a:ln>
        </p:spPr>
      </p:sp>
      <p:sp>
        <p:nvSpPr>
          <p:cNvPr id="209" name="자유형 208"/>
          <p:cNvSpPr/>
          <p:nvPr/>
        </p:nvSpPr>
        <p:spPr>
          <a:xfrm>
            <a:off x="361107" y="3387911"/>
            <a:ext cx="521100" cy="828900"/>
          </a:xfrm>
          <a:custGeom>
            <a:avLst/>
            <a:gdLst>
              <a:gd name="T0" fmla="*/ -2 w 185"/>
              <a:gd name="T1" fmla="*/ -2 h 295"/>
              <a:gd name="T2" fmla="*/ 0 60000 65536"/>
              <a:gd name="T3" fmla="*/ -2 w 185"/>
              <a:gd name="T4" fmla="*/ -2 h 295"/>
              <a:gd name="T5" fmla="*/ 0 60000 65536"/>
              <a:gd name="T6" fmla="*/ 0 w 185"/>
              <a:gd name="T7" fmla="*/ -2 h 295"/>
              <a:gd name="T8" fmla="*/ 0 60000 65536"/>
              <a:gd name="T9" fmla="*/ -2 w 185"/>
              <a:gd name="T10" fmla="*/ 0 h 295"/>
              <a:gd name="T11" fmla="*/ 0 60000 65536"/>
              <a:gd name="T12" fmla="*/ -2 w 185"/>
              <a:gd name="T13" fmla="*/ -2 h 295"/>
              <a:gd name="T14" fmla="*/ 0 60000 65536"/>
              <a:gd name="T15" fmla="*/ -2 w 185"/>
              <a:gd name="T16" fmla="*/ -2 h 295"/>
              <a:gd name="T17" fmla="*/ 0 60000 65536"/>
              <a:gd name="T18" fmla="*/ -2 w 185"/>
              <a:gd name="T19" fmla="*/ -2 h 295"/>
              <a:gd name="T20" fmla="*/ 0 60000 65536"/>
              <a:gd name="T21" fmla="*/ -2 w 185"/>
              <a:gd name="T22" fmla="*/ -2 h 295"/>
              <a:gd name="T23" fmla="*/ 0 60000 65536"/>
              <a:gd name="T24" fmla="*/ -2 w 185"/>
              <a:gd name="T25" fmla="*/ -2 h 295"/>
              <a:gd name="T26" fmla="*/ 0 60000 65536"/>
              <a:gd name="T27" fmla="*/ -2 w 185"/>
              <a:gd name="T28" fmla="*/ -2 h 295"/>
              <a:gd name="T29" fmla="*/ 0 60000 65536"/>
              <a:gd name="T30" fmla="*/ 0 w 185"/>
              <a:gd name="T31" fmla="*/ 0 h 295"/>
              <a:gd name="T32" fmla="*/ 185 w 185"/>
              <a:gd name="T33" fmla="*/ 295 h 295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185" h="295">
                <a:moveTo>
                  <a:pt x="63" y="295"/>
                </a:moveTo>
                <a:cubicBezTo>
                  <a:pt x="59" y="295"/>
                  <a:pt x="55" y="294"/>
                  <a:pt x="52" y="291"/>
                </a:cubicBezTo>
                <a:cubicBezTo>
                  <a:pt x="19" y="259"/>
                  <a:pt x="0" y="215"/>
                  <a:pt x="0" y="169"/>
                </a:cubicBezTo>
                <a:cubicBezTo>
                  <a:pt x="0" y="76"/>
                  <a:pt x="76" y="0"/>
                  <a:pt x="169" y="0"/>
                </a:cubicBezTo>
                <a:cubicBezTo>
                  <a:pt x="178" y="0"/>
                  <a:pt x="185" y="7"/>
                  <a:pt x="185" y="15"/>
                </a:cubicBezTo>
                <a:cubicBezTo>
                  <a:pt x="185" y="24"/>
                  <a:pt x="178" y="31"/>
                  <a:pt x="169" y="31"/>
                </a:cubicBezTo>
                <a:cubicBezTo>
                  <a:pt x="93" y="31"/>
                  <a:pt x="31" y="93"/>
                  <a:pt x="31" y="169"/>
                </a:cubicBezTo>
                <a:cubicBezTo>
                  <a:pt x="31" y="207"/>
                  <a:pt x="46" y="242"/>
                  <a:pt x="73" y="269"/>
                </a:cubicBezTo>
                <a:cubicBezTo>
                  <a:pt x="79" y="275"/>
                  <a:pt x="80" y="284"/>
                  <a:pt x="74" y="290"/>
                </a:cubicBezTo>
                <a:cubicBezTo>
                  <a:pt x="71" y="293"/>
                  <a:pt x="67" y="295"/>
                  <a:pt x="63" y="295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1" name="TextBox 210"/>
          <p:cNvSpPr txBox="1"/>
          <p:nvPr/>
        </p:nvSpPr>
        <p:spPr>
          <a:xfrm>
            <a:off x="1873337" y="3659426"/>
            <a:ext cx="6533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웹 브라우저에 올라온 동영상에 대해 합주를 하고싶다면, 동영상 병합을 통해 하나의 영상으로 만들어 실제로 합주하는 것 과 같은 기능을 제공한다.</a:t>
            </a:r>
          </a:p>
        </p:txBody>
      </p:sp>
      <p:grpSp>
        <p:nvGrpSpPr>
          <p:cNvPr id="213" name="그룹 57"/>
          <p:cNvGrpSpPr/>
          <p:nvPr/>
        </p:nvGrpSpPr>
        <p:grpSpPr>
          <a:xfrm>
            <a:off x="485443" y="3604307"/>
            <a:ext cx="702088" cy="549954"/>
            <a:chOff x="65889" y="2108479"/>
            <a:chExt cx="4421382" cy="3453031"/>
          </a:xfrm>
        </p:grpSpPr>
        <p:grpSp>
          <p:nvGrpSpPr>
            <p:cNvPr id="214" name="그룹 58"/>
            <p:cNvGrpSpPr/>
            <p:nvPr/>
          </p:nvGrpSpPr>
          <p:grpSpPr>
            <a:xfrm>
              <a:off x="65889" y="2108479"/>
              <a:ext cx="4421382" cy="3453031"/>
              <a:chOff x="10817" y="1925599"/>
              <a:chExt cx="4421382" cy="3453031"/>
            </a:xfrm>
          </p:grpSpPr>
          <p:grpSp>
            <p:nvGrpSpPr>
              <p:cNvPr id="215" name="그룹 61"/>
              <p:cNvGrpSpPr/>
              <p:nvPr/>
            </p:nvGrpSpPr>
            <p:grpSpPr>
              <a:xfrm>
                <a:off x="10817" y="1925599"/>
                <a:ext cx="4421382" cy="3453031"/>
                <a:chOff x="1503168" y="1602723"/>
                <a:chExt cx="4421382" cy="3453031"/>
              </a:xfrm>
            </p:grpSpPr>
            <p:pic>
              <p:nvPicPr>
                <p:cNvPr id="216" name="그림 6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03168" y="1602723"/>
                  <a:ext cx="4421382" cy="3453031"/>
                </a:xfrm>
                <a:prstGeom prst="rect">
                  <a:avLst/>
                </a:prstGeom>
              </p:spPr>
            </p:pic>
            <p:cxnSp>
              <p:nvCxnSpPr>
                <p:cNvPr id="217" name="직선 연결선 64"/>
                <p:cNvCxnSpPr/>
                <p:nvPr/>
              </p:nvCxnSpPr>
              <p:spPr>
                <a:xfrm>
                  <a:off x="3722370" y="1874520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그룹 65"/>
                <p:cNvGrpSpPr/>
                <p:nvPr/>
              </p:nvGrpSpPr>
              <p:grpSpPr>
                <a:xfrm>
                  <a:off x="1932888" y="1842802"/>
                  <a:ext cx="1768119" cy="1965316"/>
                  <a:chOff x="3030299" y="1662623"/>
                  <a:chExt cx="1811630" cy="1997429"/>
                </a:xfrm>
              </p:grpSpPr>
              <p:pic>
                <p:nvPicPr>
                  <p:cNvPr id="219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tretch>
                    <a:fillRect/>
                  </a:stretch>
                </p:blipFill>
                <p:spPr>
                  <a:xfrm>
                    <a:off x="3403984" y="1662623"/>
                    <a:ext cx="1105278" cy="1216407"/>
                  </a:xfrm>
                  <a:prstGeom prst="rect">
                    <a:avLst/>
                  </a:prstGeom>
                </p:spPr>
              </p:pic>
              <p:pic>
                <p:nvPicPr>
                  <p:cNvPr id="220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3030299" y="1866956"/>
                    <a:ext cx="1811630" cy="17930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1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3814845" y="2004697"/>
                  <a:ext cx="1588389" cy="168890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22" name="그림 6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72071" y="3951291"/>
                <a:ext cx="3748901" cy="572656"/>
              </a:xfrm>
              <a:prstGeom prst="rect">
                <a:avLst/>
              </a:prstGeom>
            </p:spPr>
          </p:pic>
        </p:grpSp>
        <p:pic>
          <p:nvPicPr>
            <p:cNvPr id="223" name="Picture 2" descr="ì¬ë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/>
            <a:srcRect l="9940" t="2870" r="71060" b="79980"/>
            <a:stretch>
              <a:fillRect/>
            </a:stretch>
          </p:blipFill>
          <p:spPr>
            <a:xfrm>
              <a:off x="1248535" y="2498207"/>
              <a:ext cx="341726" cy="333236"/>
            </a:xfrm>
            <a:prstGeom prst="rect">
              <a:avLst/>
            </a:prstGeom>
            <a:noFill/>
          </p:spPr>
        </p:pic>
        <p:pic>
          <p:nvPicPr>
            <p:cNvPr id="224" name="Picture 2" descr="ì¬ë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/>
            <a:srcRect l="39680" t="2170" r="39440" b="77080"/>
            <a:stretch>
              <a:fillRect/>
            </a:stretch>
          </p:blipFill>
          <p:spPr>
            <a:xfrm rot="978507">
              <a:off x="2785459" y="2606074"/>
              <a:ext cx="351798" cy="3776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738877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raspberry piì ëí ì´ë¯¸ì§ ê²ìê²°ê³¼"/>
          <p:cNvSpPr>
            <a:spLocks noChangeAspect="1" noChangeArrowheads="1"/>
          </p:cNvSpPr>
          <p:nvPr/>
        </p:nvSpPr>
        <p:spPr>
          <a:xfrm>
            <a:off x="149732" y="-213126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33" name="직사각형 1132"/>
          <p:cNvSpPr/>
          <p:nvPr/>
        </p:nvSpPr>
        <p:spPr>
          <a:xfrm>
            <a:off x="31816" y="35568"/>
            <a:ext cx="1844892" cy="367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Kit </a:t>
            </a:r>
            <a:r>
              <a:rPr lang="ko-KR" altLang="en-US" sz="1125" b="1" dirty="0">
                <a:solidFill>
                  <a:schemeClr val="tx1"/>
                </a:solidFill>
              </a:rPr>
              <a:t>구매  &amp; </a:t>
            </a:r>
            <a:r>
              <a:rPr lang="en-US" altLang="ko-KR" sz="1125" b="1" dirty="0">
                <a:solidFill>
                  <a:schemeClr val="tx1"/>
                </a:solidFill>
              </a:rPr>
              <a:t>SW</a:t>
            </a:r>
            <a:r>
              <a:rPr lang="ko-KR" altLang="en-US" sz="1125" b="1" dirty="0">
                <a:solidFill>
                  <a:schemeClr val="tx1"/>
                </a:solidFill>
              </a:rPr>
              <a:t> 다운로드</a:t>
            </a:r>
          </a:p>
        </p:txBody>
      </p:sp>
      <p:sp>
        <p:nvSpPr>
          <p:cNvPr id="1134" name="오른쪽 화살표 1133"/>
          <p:cNvSpPr/>
          <p:nvPr/>
        </p:nvSpPr>
        <p:spPr>
          <a:xfrm rot="5400000">
            <a:off x="458561" y="523751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35" name="직사각형 1134"/>
          <p:cNvSpPr/>
          <p:nvPr/>
        </p:nvSpPr>
        <p:spPr>
          <a:xfrm>
            <a:off x="190669" y="816163"/>
            <a:ext cx="781145" cy="27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125" b="1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1138" name="직사각형 1137"/>
          <p:cNvSpPr/>
          <p:nvPr/>
        </p:nvSpPr>
        <p:spPr>
          <a:xfrm>
            <a:off x="130794" y="3484955"/>
            <a:ext cx="908903" cy="803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테마 선택</a:t>
            </a:r>
          </a:p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1. </a:t>
            </a:r>
            <a:r>
              <a:rPr lang="en-US" altLang="ko-KR" sz="1125" b="1" dirty="0">
                <a:solidFill>
                  <a:schemeClr val="tx1"/>
                </a:solidFill>
              </a:rPr>
              <a:t>Acoustic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2. Rock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3. Pop</a:t>
            </a:r>
          </a:p>
        </p:txBody>
      </p:sp>
      <p:sp>
        <p:nvSpPr>
          <p:cNvPr id="1170" name="오른쪽 화살표 1169"/>
          <p:cNvSpPr/>
          <p:nvPr/>
        </p:nvSpPr>
        <p:spPr>
          <a:xfrm rot="5400000">
            <a:off x="462376" y="1197921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71" name="직사각형 1170"/>
          <p:cNvSpPr/>
          <p:nvPr/>
        </p:nvSpPr>
        <p:spPr>
          <a:xfrm>
            <a:off x="50428" y="2200975"/>
            <a:ext cx="1058197" cy="9263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악기선택</a:t>
            </a:r>
          </a:p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1. </a:t>
            </a:r>
            <a:r>
              <a:rPr lang="en-US" altLang="ko-KR" sz="1125" b="1" dirty="0">
                <a:solidFill>
                  <a:schemeClr val="tx1"/>
                </a:solidFill>
              </a:rPr>
              <a:t>Drums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2. Piano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3. Launch Pad</a:t>
            </a:r>
          </a:p>
        </p:txBody>
      </p:sp>
      <p:sp>
        <p:nvSpPr>
          <p:cNvPr id="1173" name="오른쪽 화살표 1172"/>
          <p:cNvSpPr/>
          <p:nvPr/>
        </p:nvSpPr>
        <p:spPr>
          <a:xfrm>
            <a:off x="1086278" y="3790724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74" name="직사각형 1173"/>
          <p:cNvSpPr/>
          <p:nvPr/>
        </p:nvSpPr>
        <p:spPr>
          <a:xfrm>
            <a:off x="1439276" y="3767079"/>
            <a:ext cx="612444" cy="263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>
                <a:solidFill>
                  <a:schemeClr val="tx1"/>
                </a:solidFill>
              </a:rPr>
              <a:t>곡선택</a:t>
            </a:r>
          </a:p>
        </p:txBody>
      </p:sp>
      <p:sp>
        <p:nvSpPr>
          <p:cNvPr id="1175" name="직사각형 1174"/>
          <p:cNvSpPr/>
          <p:nvPr/>
        </p:nvSpPr>
        <p:spPr>
          <a:xfrm>
            <a:off x="275019" y="1575111"/>
            <a:ext cx="612444" cy="263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</a:t>
            </a:r>
            <a:r>
              <a:rPr lang="en-US" altLang="ko-KR" sz="1125" b="1" dirty="0">
                <a:solidFill>
                  <a:schemeClr val="tx1"/>
                </a:solidFill>
              </a:rPr>
              <a:t>P/2P</a:t>
            </a:r>
          </a:p>
        </p:txBody>
      </p:sp>
      <p:sp>
        <p:nvSpPr>
          <p:cNvPr id="1176" name="오른쪽 화살표 1175"/>
          <p:cNvSpPr/>
          <p:nvPr/>
        </p:nvSpPr>
        <p:spPr>
          <a:xfrm rot="5400000">
            <a:off x="481512" y="1932143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81" name="직사각형 1180"/>
          <p:cNvSpPr/>
          <p:nvPr/>
        </p:nvSpPr>
        <p:spPr>
          <a:xfrm>
            <a:off x="1563984" y="2012359"/>
            <a:ext cx="748923" cy="366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lnSpc>
                <a:spcPts val="1200"/>
              </a:lnSpc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자유 </a:t>
            </a:r>
          </a:p>
          <a:p>
            <a:pPr algn="ctr">
              <a:lnSpc>
                <a:spcPts val="1200"/>
              </a:lnSpc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연습</a:t>
            </a:r>
          </a:p>
        </p:txBody>
      </p:sp>
      <p:sp>
        <p:nvSpPr>
          <p:cNvPr id="116" name="왼쪽/오른쪽 화살표 115"/>
          <p:cNvSpPr/>
          <p:nvPr/>
        </p:nvSpPr>
        <p:spPr>
          <a:xfrm>
            <a:off x="3922237" y="1359936"/>
            <a:ext cx="707400" cy="18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177" name="직선 연결선 1176"/>
          <p:cNvCxnSpPr/>
          <p:nvPr/>
        </p:nvCxnSpPr>
        <p:spPr>
          <a:xfrm>
            <a:off x="2089980" y="2450685"/>
            <a:ext cx="4100784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8" name="TextBox 1177"/>
          <p:cNvSpPr txBox="1"/>
          <p:nvPr/>
        </p:nvSpPr>
        <p:spPr>
          <a:xfrm>
            <a:off x="1889132" y="291989"/>
            <a:ext cx="3569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 dirty="0"/>
              <a:t>1Player/Drums/</a:t>
            </a:r>
            <a:r>
              <a:rPr lang="ko-KR" altLang="en-US" sz="1400" b="1" dirty="0"/>
              <a:t>자유 연습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1835696" y="4157420"/>
            <a:ext cx="3912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 dirty="0"/>
              <a:t>2Player/Piano, Launch Pad/Acoustic</a:t>
            </a:r>
          </a:p>
        </p:txBody>
      </p:sp>
      <p:grpSp>
        <p:nvGrpSpPr>
          <p:cNvPr id="1187" name="그룹 1186"/>
          <p:cNvGrpSpPr/>
          <p:nvPr/>
        </p:nvGrpSpPr>
        <p:grpSpPr>
          <a:xfrm>
            <a:off x="4785492" y="948717"/>
            <a:ext cx="938636" cy="1029188"/>
            <a:chOff x="6456045" y="777049"/>
            <a:chExt cx="1251515" cy="1372250"/>
          </a:xfrm>
        </p:grpSpPr>
        <p:pic>
          <p:nvPicPr>
            <p:cNvPr id="1185" name="그림 118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56045" y="777049"/>
              <a:ext cx="1251514" cy="855814"/>
            </a:xfrm>
            <a:prstGeom prst="rect">
              <a:avLst/>
            </a:prstGeom>
          </p:spPr>
        </p:pic>
        <p:sp>
          <p:nvSpPr>
            <p:cNvPr id="1186" name="TextBox 1185"/>
            <p:cNvSpPr txBox="1"/>
            <p:nvPr/>
          </p:nvSpPr>
          <p:spPr>
            <a:xfrm>
              <a:off x="6456045" y="1595302"/>
              <a:ext cx="1251515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Recorded Video</a:t>
              </a:r>
            </a:p>
          </p:txBody>
        </p:sp>
      </p:grpSp>
      <p:sp>
        <p:nvSpPr>
          <p:cNvPr id="1188" name="왼쪽/오른쪽 화살표 115"/>
          <p:cNvSpPr/>
          <p:nvPr/>
        </p:nvSpPr>
        <p:spPr>
          <a:xfrm>
            <a:off x="5841124" y="1336557"/>
            <a:ext cx="668858" cy="18409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52" name="그룹 1251"/>
          <p:cNvGrpSpPr/>
          <p:nvPr/>
        </p:nvGrpSpPr>
        <p:grpSpPr>
          <a:xfrm>
            <a:off x="2625223" y="907007"/>
            <a:ext cx="1297013" cy="1232695"/>
            <a:chOff x="3215641" y="639652"/>
            <a:chExt cx="1936318" cy="1821620"/>
          </a:xfrm>
        </p:grpSpPr>
        <p:grpSp>
          <p:nvGrpSpPr>
            <p:cNvPr id="1236" name="그룹 6"/>
            <p:cNvGrpSpPr/>
            <p:nvPr/>
          </p:nvGrpSpPr>
          <p:grpSpPr>
            <a:xfrm>
              <a:off x="3215641" y="639652"/>
              <a:ext cx="1936318" cy="1553681"/>
              <a:chOff x="3054248" y="1106908"/>
              <a:chExt cx="3249461" cy="2751256"/>
            </a:xfrm>
          </p:grpSpPr>
          <p:grpSp>
            <p:nvGrpSpPr>
              <p:cNvPr id="1237" name="그룹 7"/>
              <p:cNvGrpSpPr/>
              <p:nvPr/>
            </p:nvGrpSpPr>
            <p:grpSpPr>
              <a:xfrm>
                <a:off x="3054248" y="1106908"/>
                <a:ext cx="2978489" cy="2455620"/>
                <a:chOff x="3054246" y="1106908"/>
                <a:chExt cx="2978489" cy="2455620"/>
              </a:xfrm>
            </p:grpSpPr>
            <p:pic>
              <p:nvPicPr>
                <p:cNvPr id="1238" name="그림 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1239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40" name="그림 11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flipH="1">
                  <a:off x="5059227" y="2390744"/>
                  <a:ext cx="131717" cy="162157"/>
                </a:xfrm>
                <a:prstGeom prst="rect">
                  <a:avLst/>
                </a:prstGeom>
              </p:spPr>
            </p:pic>
            <p:cxnSp>
              <p:nvCxnSpPr>
                <p:cNvPr id="1241" name="직선 연결선 12"/>
                <p:cNvCxnSpPr/>
                <p:nvPr/>
              </p:nvCxnSpPr>
              <p:spPr>
                <a:xfrm flipH="1" flipV="1">
                  <a:off x="5180109" y="2471823"/>
                  <a:ext cx="852626" cy="1070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42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3254745" y="1309830"/>
                  <a:ext cx="1259272" cy="100047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243" name="직선 연결선 14"/>
                <p:cNvCxnSpPr/>
                <p:nvPr/>
              </p:nvCxnSpPr>
              <p:spPr>
                <a:xfrm flipH="1" flipV="1">
                  <a:off x="5166705" y="2494075"/>
                  <a:ext cx="152878" cy="10684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44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45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246" name="그룹 17"/>
                <p:cNvGrpSpPr/>
                <p:nvPr/>
              </p:nvGrpSpPr>
              <p:grpSpPr>
                <a:xfrm>
                  <a:off x="4455981" y="1869492"/>
                  <a:ext cx="535185" cy="628706"/>
                  <a:chOff x="3355216" y="1727921"/>
                  <a:chExt cx="1239252" cy="1282675"/>
                </a:xfrm>
              </p:grpSpPr>
              <p:pic>
                <p:nvPicPr>
                  <p:cNvPr id="1247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1248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49" name="직사각형 18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pic>
            <p:nvPicPr>
              <p:cNvPr id="1250" name="내용 개체 틀 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sp>
          <p:nvSpPr>
            <p:cNvPr id="1251" name="TextBox 1250"/>
            <p:cNvSpPr txBox="1"/>
            <p:nvPr/>
          </p:nvSpPr>
          <p:spPr>
            <a:xfrm>
              <a:off x="3368456" y="1847268"/>
              <a:ext cx="1161500" cy="614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User1</a:t>
              </a:r>
              <a:br>
                <a:rPr lang="en-US" altLang="ko-KR" sz="1050"/>
              </a:br>
              <a:r>
                <a:rPr lang="en-US" altLang="ko-KR" sz="1050"/>
                <a:t>-Drums-</a:t>
              </a:r>
            </a:p>
          </p:txBody>
        </p:sp>
      </p:grpSp>
      <p:grpSp>
        <p:nvGrpSpPr>
          <p:cNvPr id="1267" name="그룹 1266"/>
          <p:cNvGrpSpPr/>
          <p:nvPr/>
        </p:nvGrpSpPr>
        <p:grpSpPr>
          <a:xfrm>
            <a:off x="1881434" y="3003798"/>
            <a:ext cx="1350595" cy="1181590"/>
            <a:chOff x="2999044" y="4253876"/>
            <a:chExt cx="1800793" cy="1837523"/>
          </a:xfrm>
        </p:grpSpPr>
        <p:grpSp>
          <p:nvGrpSpPr>
            <p:cNvPr id="1253" name="그룹 3"/>
            <p:cNvGrpSpPr/>
            <p:nvPr/>
          </p:nvGrpSpPr>
          <p:grpSpPr>
            <a:xfrm>
              <a:off x="2999044" y="4253876"/>
              <a:ext cx="1800793" cy="1467176"/>
              <a:chOff x="5860347" y="1198952"/>
              <a:chExt cx="2975851" cy="2626174"/>
            </a:xfrm>
          </p:grpSpPr>
          <p:pic>
            <p:nvPicPr>
              <p:cNvPr id="1254" name="그림 2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860347" y="1198952"/>
                <a:ext cx="2048642" cy="1701201"/>
              </a:xfrm>
              <a:prstGeom prst="rect">
                <a:avLst/>
              </a:prstGeom>
            </p:spPr>
          </p:pic>
          <p:pic>
            <p:nvPicPr>
              <p:cNvPr id="1255" name="Picture 4" descr="í¼ìë¸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6098253" y="1248360"/>
                <a:ext cx="1138147" cy="1210168"/>
              </a:xfrm>
              <a:prstGeom prst="rect">
                <a:avLst/>
              </a:prstGeom>
              <a:noFill/>
            </p:spPr>
          </p:pic>
          <p:pic>
            <p:nvPicPr>
              <p:cNvPr id="1256" name="그림 2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flipH="1">
                <a:off x="7772505" y="2419442"/>
                <a:ext cx="135099" cy="137813"/>
              </a:xfrm>
              <a:prstGeom prst="rect">
                <a:avLst/>
              </a:prstGeom>
            </p:spPr>
          </p:pic>
          <p:cxnSp>
            <p:nvCxnSpPr>
              <p:cNvPr id="1257" name="직선 연결선 25"/>
              <p:cNvCxnSpPr/>
              <p:nvPr/>
            </p:nvCxnSpPr>
            <p:spPr>
              <a:xfrm>
                <a:off x="7907604" y="2495106"/>
                <a:ext cx="0" cy="11062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직선 연결선 26"/>
              <p:cNvCxnSpPr/>
              <p:nvPr/>
            </p:nvCxnSpPr>
            <p:spPr>
              <a:xfrm>
                <a:off x="7843672" y="2483390"/>
                <a:ext cx="829843" cy="1002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9" name="그룹 27"/>
              <p:cNvGrpSpPr/>
              <p:nvPr/>
            </p:nvGrpSpPr>
            <p:grpSpPr>
              <a:xfrm>
                <a:off x="8027506" y="2557256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1260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2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1" name="그림 33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  <p:pic>
            <p:nvPicPr>
              <p:cNvPr id="1262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16410" t="12910" r="48510" b="22240"/>
              <a:stretch>
                <a:fillRect/>
              </a:stretch>
            </p:blipFill>
            <p:spPr>
              <a:xfrm>
                <a:off x="6091764" y="1944411"/>
                <a:ext cx="392392" cy="514116"/>
              </a:xfrm>
              <a:prstGeom prst="rect">
                <a:avLst/>
              </a:prstGeom>
              <a:noFill/>
            </p:spPr>
          </p:pic>
          <p:pic>
            <p:nvPicPr>
              <p:cNvPr id="1263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50560" t="12910" r="7680" b="21540"/>
              <a:stretch>
                <a:fillRect/>
              </a:stretch>
            </p:blipFill>
            <p:spPr>
              <a:xfrm>
                <a:off x="6667326" y="1938852"/>
                <a:ext cx="467123" cy="519675"/>
              </a:xfrm>
              <a:prstGeom prst="rect">
                <a:avLst/>
              </a:prstGeom>
              <a:noFill/>
            </p:spPr>
          </p:pic>
          <p:pic>
            <p:nvPicPr>
              <p:cNvPr id="1264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7285732" y="1984791"/>
                <a:ext cx="421292" cy="447951"/>
              </a:xfrm>
              <a:prstGeom prst="rect">
                <a:avLst/>
              </a:prstGeom>
              <a:noFill/>
            </p:spPr>
          </p:pic>
          <p:sp>
            <p:nvSpPr>
              <p:cNvPr id="1265" name="직사각형 31"/>
              <p:cNvSpPr/>
              <p:nvPr/>
            </p:nvSpPr>
            <p:spPr>
              <a:xfrm>
                <a:off x="7242890" y="1967569"/>
                <a:ext cx="464134" cy="4909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266" name="TextBox 1265"/>
            <p:cNvSpPr txBox="1"/>
            <p:nvPr/>
          </p:nvSpPr>
          <p:spPr>
            <a:xfrm>
              <a:off x="3062231" y="5445247"/>
              <a:ext cx="1161502" cy="64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User2</a:t>
              </a:r>
              <a:br>
                <a:rPr lang="en-US" altLang="ko-KR" sz="1050"/>
              </a:br>
              <a:r>
                <a:rPr lang="en-US" altLang="ko-KR" sz="1050"/>
                <a:t>-Piano-</a:t>
              </a:r>
            </a:p>
          </p:txBody>
        </p:sp>
      </p:grpSp>
      <p:sp>
        <p:nvSpPr>
          <p:cNvPr id="1298" name="왼쪽/오른쪽 화살표 115"/>
          <p:cNvSpPr/>
          <p:nvPr/>
        </p:nvSpPr>
        <p:spPr>
          <a:xfrm>
            <a:off x="4204150" y="3302200"/>
            <a:ext cx="707400" cy="18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1" name="왼쪽/오른쪽 화살표 115"/>
          <p:cNvSpPr/>
          <p:nvPr/>
        </p:nvSpPr>
        <p:spPr>
          <a:xfrm>
            <a:off x="5902163" y="3338488"/>
            <a:ext cx="668858" cy="18409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63" name="그룹 1362"/>
          <p:cNvGrpSpPr/>
          <p:nvPr/>
        </p:nvGrpSpPr>
        <p:grpSpPr>
          <a:xfrm>
            <a:off x="7504556" y="1491615"/>
            <a:ext cx="1658018" cy="1544330"/>
            <a:chOff x="10006074" y="1988820"/>
            <a:chExt cx="2210691" cy="2059106"/>
          </a:xfrm>
        </p:grpSpPr>
        <p:grpSp>
          <p:nvGrpSpPr>
            <p:cNvPr id="1350" name="그룹 1349"/>
            <p:cNvGrpSpPr/>
            <p:nvPr/>
          </p:nvGrpSpPr>
          <p:grpSpPr>
            <a:xfrm>
              <a:off x="10006074" y="2296810"/>
              <a:ext cx="2210691" cy="1751116"/>
              <a:chOff x="10992616" y="1315651"/>
              <a:chExt cx="4421382" cy="3453031"/>
            </a:xfrm>
          </p:grpSpPr>
          <p:grpSp>
            <p:nvGrpSpPr>
              <p:cNvPr id="1317" name="그룹 185"/>
              <p:cNvGrpSpPr/>
              <p:nvPr/>
            </p:nvGrpSpPr>
            <p:grpSpPr>
              <a:xfrm>
                <a:off x="10992616" y="1315651"/>
                <a:ext cx="4421382" cy="3453031"/>
                <a:chOff x="7731140" y="1933148"/>
                <a:chExt cx="4421382" cy="3453031"/>
              </a:xfrm>
            </p:grpSpPr>
            <p:pic>
              <p:nvPicPr>
                <p:cNvPr id="1318" name="그림 18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7731140" y="1933148"/>
                  <a:ext cx="4421382" cy="3453031"/>
                </a:xfrm>
                <a:prstGeom prst="rect">
                  <a:avLst/>
                </a:prstGeom>
              </p:spPr>
            </p:pic>
            <p:cxnSp>
              <p:nvCxnSpPr>
                <p:cNvPr id="1319" name="직선 연결선 187"/>
                <p:cNvCxnSpPr/>
                <p:nvPr/>
              </p:nvCxnSpPr>
              <p:spPr>
                <a:xfrm>
                  <a:off x="9275327" y="2237178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320" name="내용 개체 틀 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8383227" y="2723352"/>
                  <a:ext cx="674758" cy="748642"/>
                </a:xfrm>
                <a:prstGeom prst="rect">
                  <a:avLst/>
                </a:prstGeom>
              </p:spPr>
            </p:pic>
            <p:pic>
              <p:nvPicPr>
                <p:cNvPr id="1321" name="내용 개체 틀 3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8149415" y="2826343"/>
                  <a:ext cx="1109328" cy="1106912"/>
                </a:xfrm>
                <a:prstGeom prst="rect">
                  <a:avLst/>
                </a:prstGeom>
              </p:spPr>
            </p:pic>
            <p:pic>
              <p:nvPicPr>
                <p:cNvPr id="1322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/>
                <a:stretch>
                  <a:fillRect/>
                </a:stretch>
              </p:blipFill>
              <p:spPr>
                <a:xfrm>
                  <a:off x="9379958" y="2768012"/>
                  <a:ext cx="951396" cy="10115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23" name="그림 191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8061037" y="3973639"/>
                  <a:ext cx="3748901" cy="572656"/>
                </a:xfrm>
                <a:prstGeom prst="rect">
                  <a:avLst/>
                </a:prstGeom>
              </p:spPr>
            </p:pic>
            <p:cxnSp>
              <p:nvCxnSpPr>
                <p:cNvPr id="1324" name="직선 연결선 192"/>
                <p:cNvCxnSpPr/>
                <p:nvPr/>
              </p:nvCxnSpPr>
              <p:spPr>
                <a:xfrm>
                  <a:off x="10403491" y="2237178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9" name="그룹 1348"/>
              <p:cNvGrpSpPr/>
              <p:nvPr/>
            </p:nvGrpSpPr>
            <p:grpSpPr>
              <a:xfrm>
                <a:off x="13872976" y="2153997"/>
                <a:ext cx="936118" cy="1116938"/>
                <a:chOff x="8880545" y="4891847"/>
                <a:chExt cx="1245241" cy="1829479"/>
              </a:xfrm>
            </p:grpSpPr>
            <p:pic>
              <p:nvPicPr>
                <p:cNvPr id="1346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7"/>
                <a:srcRect l="10090" t="4590" r="36290" b="46890"/>
                <a:stretch>
                  <a:fillRect/>
                </a:stretch>
              </p:blipFill>
              <p:spPr>
                <a:xfrm rot="350447">
                  <a:off x="8981684" y="4891847"/>
                  <a:ext cx="1144102" cy="12740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7" name="Picture 18" descr="ë°ì¹í¨ë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 rot="10800000">
                  <a:off x="8880545" y="5720283"/>
                  <a:ext cx="1167296" cy="1001043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362" name="TextBox 1361"/>
            <p:cNvSpPr txBox="1"/>
            <p:nvPr/>
          </p:nvSpPr>
          <p:spPr>
            <a:xfrm>
              <a:off x="10223690" y="1988820"/>
              <a:ext cx="1775460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400" dirty="0"/>
                <a:t>Merged Video</a:t>
              </a:r>
            </a:p>
          </p:txBody>
        </p:sp>
      </p:grpSp>
      <p:grpSp>
        <p:nvGrpSpPr>
          <p:cNvPr id="1364" name="그룹 56"/>
          <p:cNvGrpSpPr/>
          <p:nvPr/>
        </p:nvGrpSpPr>
        <p:grpSpPr>
          <a:xfrm>
            <a:off x="2999353" y="3004070"/>
            <a:ext cx="1204796" cy="987314"/>
            <a:chOff x="1736424" y="3570679"/>
            <a:chExt cx="3220319" cy="2600605"/>
          </a:xfrm>
        </p:grpSpPr>
        <p:pic>
          <p:nvPicPr>
            <p:cNvPr id="1365" name="그림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36424" y="3570679"/>
              <a:ext cx="2191735" cy="1759709"/>
            </a:xfrm>
            <a:prstGeom prst="rect">
              <a:avLst/>
            </a:prstGeom>
          </p:spPr>
        </p:pic>
        <p:pic>
          <p:nvPicPr>
            <p:cNvPr id="1366" name="그림 3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flipH="1">
              <a:off x="3790015" y="4751122"/>
              <a:ext cx="131537" cy="157154"/>
            </a:xfrm>
            <a:prstGeom prst="rect">
              <a:avLst/>
            </a:prstGeom>
          </p:spPr>
        </p:pic>
        <p:cxnSp>
          <p:nvCxnSpPr>
            <p:cNvPr id="1367" name="직선 연결선 36"/>
            <p:cNvCxnSpPr/>
            <p:nvPr/>
          </p:nvCxnSpPr>
          <p:spPr>
            <a:xfrm flipH="1" flipV="1">
              <a:off x="3913700" y="4837228"/>
              <a:ext cx="73903" cy="970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직선 연결선 37"/>
            <p:cNvCxnSpPr/>
            <p:nvPr/>
          </p:nvCxnSpPr>
          <p:spPr>
            <a:xfrm flipH="1" flipV="1">
              <a:off x="3910732" y="4829699"/>
              <a:ext cx="911888" cy="50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9" name="그룹 38"/>
            <p:cNvGrpSpPr/>
            <p:nvPr/>
          </p:nvGrpSpPr>
          <p:grpSpPr>
            <a:xfrm>
              <a:off x="4135449" y="4926327"/>
              <a:ext cx="821294" cy="1244957"/>
              <a:chOff x="8929100" y="3547025"/>
              <a:chExt cx="1178737" cy="1738050"/>
            </a:xfrm>
          </p:grpSpPr>
          <p:pic>
            <p:nvPicPr>
              <p:cNvPr id="1370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9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1371" name="그림 40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1372" name="Picture 2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1"/>
            <a:srcRect l="20260" t="20210" r="20680" b="20620"/>
            <a:stretch>
              <a:fillRect/>
            </a:stretch>
          </p:blipFill>
          <p:spPr>
            <a:xfrm>
              <a:off x="2040766" y="3859004"/>
              <a:ext cx="929480" cy="931392"/>
            </a:xfrm>
            <a:prstGeom prst="rect">
              <a:avLst/>
            </a:prstGeom>
            <a:noFill/>
          </p:spPr>
        </p:pic>
        <p:pic>
          <p:nvPicPr>
            <p:cNvPr id="1373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/>
            <a:srcRect l="16410" t="12910" r="48510" b="22240"/>
            <a:stretch>
              <a:fillRect/>
            </a:stretch>
          </p:blipFill>
          <p:spPr>
            <a:xfrm>
              <a:off x="2076252" y="4354951"/>
              <a:ext cx="392392" cy="514116"/>
            </a:xfrm>
            <a:prstGeom prst="rect">
              <a:avLst/>
            </a:prstGeom>
            <a:noFill/>
          </p:spPr>
        </p:pic>
        <p:sp>
          <p:nvSpPr>
            <p:cNvPr id="1374" name="직사각형 48"/>
            <p:cNvSpPr/>
            <p:nvPr/>
          </p:nvSpPr>
          <p:spPr>
            <a:xfrm>
              <a:off x="3147613" y="4311813"/>
              <a:ext cx="576351" cy="55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grpSp>
          <p:nvGrpSpPr>
            <p:cNvPr id="1375" name="그룹 51"/>
            <p:cNvGrpSpPr/>
            <p:nvPr/>
          </p:nvGrpSpPr>
          <p:grpSpPr>
            <a:xfrm>
              <a:off x="3193957" y="4319109"/>
              <a:ext cx="515445" cy="589167"/>
              <a:chOff x="3208519" y="4227886"/>
              <a:chExt cx="549482" cy="837251"/>
            </a:xfrm>
          </p:grpSpPr>
          <p:pic>
            <p:nvPicPr>
              <p:cNvPr id="1376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377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7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81" name="그룹 1380"/>
          <p:cNvGrpSpPr/>
          <p:nvPr/>
        </p:nvGrpSpPr>
        <p:grpSpPr>
          <a:xfrm>
            <a:off x="5031543" y="3032000"/>
            <a:ext cx="840651" cy="1124368"/>
            <a:chOff x="6562384" y="4356074"/>
            <a:chExt cx="1120868" cy="1499157"/>
          </a:xfrm>
        </p:grpSpPr>
        <p:sp>
          <p:nvSpPr>
            <p:cNvPr id="1299" name="TextBox 1298"/>
            <p:cNvSpPr txBox="1"/>
            <p:nvPr/>
          </p:nvSpPr>
          <p:spPr>
            <a:xfrm>
              <a:off x="6562384" y="5301234"/>
              <a:ext cx="1041888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Recorded Video</a:t>
              </a:r>
            </a:p>
          </p:txBody>
        </p:sp>
        <p:grpSp>
          <p:nvGrpSpPr>
            <p:cNvPr id="1380" name="그룹 1379"/>
            <p:cNvGrpSpPr/>
            <p:nvPr/>
          </p:nvGrpSpPr>
          <p:grpSpPr>
            <a:xfrm>
              <a:off x="6562384" y="4356074"/>
              <a:ext cx="1120868" cy="982764"/>
              <a:chOff x="12192000" y="499439"/>
              <a:chExt cx="4559739" cy="3230446"/>
            </a:xfrm>
          </p:grpSpPr>
          <p:pic>
            <p:nvPicPr>
              <p:cNvPr id="1329" name="그림 135"/>
              <p:cNvPicPr>
                <a:picLocks noChangeAspect="1"/>
              </p:cNvPicPr>
              <p:nvPr/>
            </p:nvPicPr>
            <p:blipFill rotWithShape="1">
              <a:blip r:embed="rId4"/>
              <a:srcRect l="6360" r="2210" b="17060"/>
              <a:stretch>
                <a:fillRect/>
              </a:stretch>
            </p:blipFill>
            <p:spPr>
              <a:xfrm>
                <a:off x="12192000" y="499439"/>
                <a:ext cx="4559739" cy="3230446"/>
              </a:xfrm>
              <a:prstGeom prst="rect">
                <a:avLst/>
              </a:prstGeom>
            </p:spPr>
          </p:pic>
          <p:grpSp>
            <p:nvGrpSpPr>
              <p:cNvPr id="1379" name="그룹 1378"/>
              <p:cNvGrpSpPr/>
              <p:nvPr/>
            </p:nvGrpSpPr>
            <p:grpSpPr>
              <a:xfrm>
                <a:off x="14658715" y="1095592"/>
                <a:ext cx="1806574" cy="2333401"/>
                <a:chOff x="8469187" y="3027900"/>
                <a:chExt cx="1806574" cy="2333401"/>
              </a:xfrm>
            </p:grpSpPr>
            <p:pic>
              <p:nvPicPr>
                <p:cNvPr id="1341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7"/>
                <a:srcRect l="10090" t="4590" r="36290" b="46890"/>
                <a:stretch>
                  <a:fillRect/>
                </a:stretch>
              </p:blipFill>
              <p:spPr>
                <a:xfrm rot="350447">
                  <a:off x="8536214" y="3027900"/>
                  <a:ext cx="1739547" cy="140619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2" name="Picture 18" descr="ë°ì¹í¨ë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 rot="10800000">
                  <a:off x="8469187" y="4051056"/>
                  <a:ext cx="1795824" cy="1310245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378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12389212" y="1053134"/>
                <a:ext cx="2082658" cy="221444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90" name="그룹 1389"/>
          <p:cNvGrpSpPr/>
          <p:nvPr/>
        </p:nvGrpSpPr>
        <p:grpSpPr>
          <a:xfrm>
            <a:off x="6524930" y="935760"/>
            <a:ext cx="1210579" cy="2782003"/>
            <a:chOff x="8514396" y="1127601"/>
            <a:chExt cx="1614105" cy="3709337"/>
          </a:xfrm>
        </p:grpSpPr>
        <p:grpSp>
          <p:nvGrpSpPr>
            <p:cNvPr id="1151" name="그룹 1150"/>
            <p:cNvGrpSpPr/>
            <p:nvPr/>
          </p:nvGrpSpPr>
          <p:grpSpPr>
            <a:xfrm>
              <a:off x="8692892" y="1685467"/>
              <a:ext cx="1127673" cy="1247739"/>
              <a:chOff x="9000460" y="1725621"/>
              <a:chExt cx="1085614" cy="1188658"/>
            </a:xfrm>
          </p:grpSpPr>
          <p:pic>
            <p:nvPicPr>
              <p:cNvPr id="1149" name="그림 114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000460" y="1725621"/>
                <a:ext cx="1036320" cy="708659"/>
              </a:xfrm>
              <a:prstGeom prst="rect">
                <a:avLst/>
              </a:prstGeom>
            </p:spPr>
          </p:pic>
          <p:sp>
            <p:nvSpPr>
              <p:cNvPr id="1150" name="TextBox 1149"/>
              <p:cNvSpPr txBox="1"/>
              <p:nvPr/>
            </p:nvSpPr>
            <p:spPr>
              <a:xfrm>
                <a:off x="9049756" y="2386514"/>
                <a:ext cx="1036318" cy="527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50"/>
                  <a:t>Recorded Video</a:t>
                </a:r>
              </a:p>
            </p:txBody>
          </p:sp>
        </p:grpSp>
        <p:sp>
          <p:nvSpPr>
            <p:cNvPr id="1157" name="직사각형 1156"/>
            <p:cNvSpPr/>
            <p:nvPr/>
          </p:nvSpPr>
          <p:spPr>
            <a:xfrm>
              <a:off x="8598647" y="1515351"/>
              <a:ext cx="1319968" cy="3321587"/>
            </a:xfrm>
            <a:prstGeom prst="rect">
              <a:avLst/>
            </a:prstGeom>
            <a:noFill/>
            <a:ln w="25400" algn="ctr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8" name="TextBox 1157"/>
            <p:cNvSpPr txBox="1"/>
            <p:nvPr/>
          </p:nvSpPr>
          <p:spPr>
            <a:xfrm>
              <a:off x="8514396" y="1127601"/>
              <a:ext cx="1614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/>
                <a:t>Web Browser</a:t>
              </a:r>
            </a:p>
          </p:txBody>
        </p:sp>
        <p:grpSp>
          <p:nvGrpSpPr>
            <p:cNvPr id="1382" name="그룹 1381"/>
            <p:cNvGrpSpPr/>
            <p:nvPr/>
          </p:nvGrpSpPr>
          <p:grpSpPr>
            <a:xfrm>
              <a:off x="8761014" y="3124514"/>
              <a:ext cx="1120868" cy="1499155"/>
              <a:chOff x="6562384" y="4356074"/>
              <a:chExt cx="1120868" cy="1499155"/>
            </a:xfrm>
          </p:grpSpPr>
          <p:sp>
            <p:nvSpPr>
              <p:cNvPr id="1383" name="TextBox 1382"/>
              <p:cNvSpPr txBox="1"/>
              <p:nvPr/>
            </p:nvSpPr>
            <p:spPr>
              <a:xfrm>
                <a:off x="6562384" y="5301232"/>
                <a:ext cx="1041888" cy="553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50"/>
                  <a:t>Recorded Video</a:t>
                </a:r>
              </a:p>
            </p:txBody>
          </p:sp>
          <p:grpSp>
            <p:nvGrpSpPr>
              <p:cNvPr id="1384" name="그룹 1383"/>
              <p:cNvGrpSpPr/>
              <p:nvPr/>
            </p:nvGrpSpPr>
            <p:grpSpPr>
              <a:xfrm>
                <a:off x="6562384" y="4356074"/>
                <a:ext cx="1120868" cy="982764"/>
                <a:chOff x="12192000" y="499439"/>
                <a:chExt cx="4559739" cy="3230446"/>
              </a:xfrm>
            </p:grpSpPr>
            <p:pic>
              <p:nvPicPr>
                <p:cNvPr id="1385" name="그림 13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0" r="2210" b="17060"/>
                <a:stretch>
                  <a:fillRect/>
                </a:stretch>
              </p:blipFill>
              <p:spPr>
                <a:xfrm>
                  <a:off x="12192000" y="499439"/>
                  <a:ext cx="4559739" cy="3230446"/>
                </a:xfrm>
                <a:prstGeom prst="rect">
                  <a:avLst/>
                </a:prstGeom>
              </p:spPr>
            </p:pic>
            <p:grpSp>
              <p:nvGrpSpPr>
                <p:cNvPr id="1386" name="그룹 1385"/>
                <p:cNvGrpSpPr/>
                <p:nvPr/>
              </p:nvGrpSpPr>
              <p:grpSpPr>
                <a:xfrm>
                  <a:off x="14658703" y="1095587"/>
                  <a:ext cx="1806574" cy="2333401"/>
                  <a:chOff x="8469187" y="3027900"/>
                  <a:chExt cx="1806574" cy="2333401"/>
                </a:xfrm>
              </p:grpSpPr>
              <p:pic>
                <p:nvPicPr>
                  <p:cNvPr id="1387" name="Picture 14" descr="ê´ë ¨ ì´ë¯¸ì§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/>
                  <a:srcRect l="10090" t="4590" r="36290" b="46890"/>
                  <a:stretch>
                    <a:fillRect/>
                  </a:stretch>
                </p:blipFill>
                <p:spPr>
                  <a:xfrm rot="350447">
                    <a:off x="8536214" y="3027900"/>
                    <a:ext cx="1739547" cy="1406192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388" name="Picture 18" descr="ë°ì¹í¨ë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/>
                  <a:srcRect/>
                  <a:stretch>
                    <a:fillRect/>
                  </a:stretch>
                </p:blipFill>
                <p:spPr>
                  <a:xfrm rot="10800000">
                    <a:off x="8469187" y="4051056"/>
                    <a:ext cx="1795824" cy="131024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389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/>
                <a:stretch>
                  <a:fillRect/>
                </a:stretch>
              </p:blipFill>
              <p:spPr>
                <a:xfrm>
                  <a:off x="12389212" y="1053134"/>
                  <a:ext cx="2082658" cy="2214445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5" name="직사각형 4"/>
          <p:cNvSpPr/>
          <p:nvPr/>
        </p:nvSpPr>
        <p:spPr bwMode="auto">
          <a:xfrm>
            <a:off x="664791" y="3201084"/>
            <a:ext cx="666849" cy="68521"/>
          </a:xfrm>
          <a:prstGeom prst="rect">
            <a:avLst/>
          </a:prstGeom>
          <a:solidFill>
            <a:srgbClr val="9983B5"/>
          </a:solidFill>
          <a:ln w="19050">
            <a:solidFill>
              <a:srgbClr val="223B5A"/>
            </a:solidFill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96193" y="2151285"/>
            <a:ext cx="1067791" cy="1297376"/>
            <a:chOff x="496193" y="2151285"/>
            <a:chExt cx="1067791" cy="1297376"/>
          </a:xfrm>
        </p:grpSpPr>
        <p:sp>
          <p:nvSpPr>
            <p:cNvPr id="1172" name="오른쪽 화살표 1171"/>
            <p:cNvSpPr/>
            <p:nvPr/>
          </p:nvSpPr>
          <p:spPr>
            <a:xfrm rot="5400000">
              <a:off x="477637" y="3214105"/>
              <a:ext cx="253112" cy="21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>
                <a:lumMod val="80000"/>
                <a:lumOff val="2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위로 굽은 화살표 5"/>
            <p:cNvSpPr/>
            <p:nvPr/>
          </p:nvSpPr>
          <p:spPr bwMode="auto">
            <a:xfrm rot="5400000" flipH="1">
              <a:off x="889676" y="2521241"/>
              <a:ext cx="1044263" cy="304352"/>
            </a:xfrm>
            <a:prstGeom prst="bentUpArrow">
              <a:avLst/>
            </a:prstGeom>
            <a:solidFill>
              <a:srgbClr val="9983B5"/>
            </a:solidFill>
            <a:ln>
              <a:solidFill>
                <a:srgbClr val="223B5A"/>
              </a:solidFill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 bwMode="auto">
            <a:xfrm flipV="1">
              <a:off x="1266213" y="3101864"/>
              <a:ext cx="61200" cy="144000"/>
            </a:xfrm>
            <a:prstGeom prst="rect">
              <a:avLst/>
            </a:prstGeom>
            <a:solidFill>
              <a:srgbClr val="9983B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 bwMode="auto">
            <a:xfrm rot="5400000" flipV="1">
              <a:off x="695916" y="3163016"/>
              <a:ext cx="45719" cy="144000"/>
            </a:xfrm>
            <a:prstGeom prst="rect">
              <a:avLst/>
            </a:prstGeom>
            <a:solidFill>
              <a:srgbClr val="9983B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79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40021</TotalTime>
  <Words>2656</Words>
  <Application>Microsoft Office PowerPoint</Application>
  <PresentationFormat>화면 슬라이드 쇼(16:9)</PresentationFormat>
  <Paragraphs>521</Paragraphs>
  <Slides>41</Slides>
  <Notes>10</Notes>
  <HiddenSlides>0</HiddenSlides>
  <MMClips>7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Bebas Neue</vt:lpstr>
      <vt:lpstr>Gill Sans</vt:lpstr>
      <vt:lpstr>ＭＳ Ｐゴシック</vt:lpstr>
      <vt:lpstr>Roboto Condensed</vt:lpstr>
      <vt:lpstr>Roboto Condensed Light</vt:lpstr>
      <vt:lpstr>굴림</vt:lpstr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김진우</cp:lastModifiedBy>
  <cp:revision>409</cp:revision>
  <dcterms:created xsi:type="dcterms:W3CDTF">2014-12-20T21:55:01Z</dcterms:created>
  <dcterms:modified xsi:type="dcterms:W3CDTF">2018-10-18T06:03:38Z</dcterms:modified>
</cp:coreProperties>
</file>